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11"/>
    <p:sldId id="257" r:id="rId112"/>
    <p:sldId id="258" r:id="rId113"/>
    <p:sldId id="259" r:id="rId114"/>
    <p:sldId id="260" r:id="rId115"/>
    <p:sldId id="261" r:id="rId116"/>
    <p:sldId id="262" r:id="rId117"/>
    <p:sldId id="263" r:id="rId118"/>
    <p:sldId id="264" r:id="rId119"/>
    <p:sldId id="265" r:id="rId120"/>
    <p:sldId id="266" r:id="rId121"/>
    <p:sldId id="267" r:id="rId122"/>
    <p:sldId id="268" r:id="rId123"/>
    <p:sldId id="269" r:id="rId124"/>
    <p:sldId id="270" r:id="rId125"/>
    <p:sldId id="271" r:id="rId126"/>
    <p:sldId id="272" r:id="rId127"/>
    <p:sldId id="273" r:id="rId128"/>
    <p:sldId id="274" r:id="rId129"/>
    <p:sldId id="275" r:id="rId130"/>
    <p:sldId id="276" r:id="rId131"/>
    <p:sldId id="277" r:id="rId132"/>
    <p:sldId id="278" r:id="rId133"/>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rchivo Black" charset="1" panose="020B0A03020202020B04"/>
      <p:regular r:id="rId12"/>
    </p:embeddedFont>
    <p:embeddedFont>
      <p:font typeface="Noto Sans" charset="1" panose="020B0502040504020204"/>
      <p:regular r:id="rId13"/>
    </p:embeddedFont>
    <p:embeddedFont>
      <p:font typeface="Noto Sans Bold" charset="1" panose="020B0802040504020204"/>
      <p:regular r:id="rId14"/>
    </p:embeddedFont>
    <p:embeddedFont>
      <p:font typeface="Noto Sans Italics" charset="1" panose="020B0502040504090204"/>
      <p:regular r:id="rId15"/>
    </p:embeddedFont>
    <p:embeddedFont>
      <p:font typeface="Noto Sans Bold Italics" charset="1" panose="020B0802040504090204"/>
      <p:regular r:id="rId16"/>
    </p:embeddedFont>
    <p:embeddedFont>
      <p:font typeface="DM Sans" charset="1" panose="00000000000000000000"/>
      <p:regular r:id="rId17"/>
    </p:embeddedFont>
    <p:embeddedFont>
      <p:font typeface="DM Sans Bold" charset="1" panose="00000000000000000000"/>
      <p:regular r:id="rId18"/>
    </p:embeddedFont>
    <p:embeddedFont>
      <p:font typeface="DM Sans Italics" charset="1" panose="00000000000000000000"/>
      <p:regular r:id="rId19"/>
    </p:embeddedFont>
    <p:embeddedFont>
      <p:font typeface="DM Sans Bold Italics" charset="1" panose="00000000000000000000"/>
      <p:regular r:id="rId20"/>
    </p:embeddedFont>
    <p:embeddedFont>
      <p:font typeface="Open Sans Extra Bold" charset="1" panose="020B0906030804020204"/>
      <p:regular r:id="rId21"/>
    </p:embeddedFont>
    <p:embeddedFont>
      <p:font typeface="Open Sans Extra Bold Italics" charset="1" panose="020B0906030804020204"/>
      <p:regular r:id="rId22"/>
    </p:embeddedFont>
    <p:embeddedFont>
      <p:font typeface="Heading Now 71-78" charset="1" panose="00000000000000000000"/>
      <p:regular r:id="rId23"/>
    </p:embeddedFont>
    <p:embeddedFont>
      <p:font typeface="Heading Now 71-78 Bold" charset="1" panose="00000000000000000000"/>
      <p:regular r:id="rId24"/>
    </p:embeddedFont>
    <p:embeddedFont>
      <p:font typeface="Heading Now 71-78 Italics" charset="1" panose="00000500000000000000"/>
      <p:regular r:id="rId25"/>
    </p:embeddedFont>
    <p:embeddedFont>
      <p:font typeface="Heading Now 71-78 Bold Italics" charset="1" panose="00000800000000000000"/>
      <p:regular r:id="rId26"/>
    </p:embeddedFont>
    <p:embeddedFont>
      <p:font typeface="Saira ExtraCondensed" charset="1" panose="00000508000000000000"/>
      <p:regular r:id="rId27"/>
    </p:embeddedFont>
    <p:embeddedFont>
      <p:font typeface="Saira ExtraCondensed Bold" charset="1" panose="00000808000000000000"/>
      <p:regular r:id="rId28"/>
    </p:embeddedFont>
    <p:embeddedFont>
      <p:font typeface="Saira ExtraCondensed Thin" charset="1" panose="00000308000000000000"/>
      <p:regular r:id="rId29"/>
    </p:embeddedFont>
    <p:embeddedFont>
      <p:font typeface="Saira ExtraCondensed Extra-Light" charset="1" panose="00000308000000000000"/>
      <p:regular r:id="rId30"/>
    </p:embeddedFont>
    <p:embeddedFont>
      <p:font typeface="Saira ExtraCondensed Light" charset="1" panose="00000408000000000000"/>
      <p:regular r:id="rId31"/>
    </p:embeddedFont>
    <p:embeddedFont>
      <p:font typeface="Saira ExtraCondensed Medium" charset="1" panose="00000608000000000000"/>
      <p:regular r:id="rId32"/>
    </p:embeddedFont>
    <p:embeddedFont>
      <p:font typeface="Saira ExtraCondensed Semi-Bold" charset="1" panose="00000708000000000000"/>
      <p:regular r:id="rId33"/>
    </p:embeddedFont>
    <p:embeddedFont>
      <p:font typeface="Saira ExtraCondensed Ultra-Bold" charset="1" panose="00000908000000000000"/>
      <p:regular r:id="rId34"/>
    </p:embeddedFont>
    <p:embeddedFont>
      <p:font typeface="Saira ExtraCondensed Heavy" charset="1" panose="00000A08000000000000"/>
      <p:regular r:id="rId35"/>
    </p:embeddedFont>
    <p:embeddedFont>
      <p:font typeface="Canva Sans" charset="1" panose="020B0503030501040103"/>
      <p:regular r:id="rId36"/>
    </p:embeddedFont>
    <p:embeddedFont>
      <p:font typeface="Canva Sans Bold" charset="1" panose="020B0803030501040103"/>
      <p:regular r:id="rId37"/>
    </p:embeddedFont>
    <p:embeddedFont>
      <p:font typeface="Canva Sans Italics" charset="1" panose="020B0503030501040103"/>
      <p:regular r:id="rId38"/>
    </p:embeddedFont>
    <p:embeddedFont>
      <p:font typeface="Canva Sans Bold Italics" charset="1" panose="020B0803030501040103"/>
      <p:regular r:id="rId39"/>
    </p:embeddedFont>
    <p:embeddedFont>
      <p:font typeface="Canva Sans Medium" charset="1" panose="020B0603030501040103"/>
      <p:regular r:id="rId40"/>
    </p:embeddedFont>
    <p:embeddedFont>
      <p:font typeface="Canva Sans Medium Italics" charset="1" panose="020B0603030501040103"/>
      <p:regular r:id="rId41"/>
    </p:embeddedFont>
    <p:embeddedFont>
      <p:font typeface="Poppins" charset="1" panose="00000500000000000000"/>
      <p:regular r:id="rId42"/>
    </p:embeddedFont>
    <p:embeddedFont>
      <p:font typeface="Poppins Bold" charset="1" panose="00000800000000000000"/>
      <p:regular r:id="rId43"/>
    </p:embeddedFont>
    <p:embeddedFont>
      <p:font typeface="Poppins Italics" charset="1" panose="00000500000000000000"/>
      <p:regular r:id="rId44"/>
    </p:embeddedFont>
    <p:embeddedFont>
      <p:font typeface="Poppins Bold Italics" charset="1" panose="00000800000000000000"/>
      <p:regular r:id="rId45"/>
    </p:embeddedFont>
    <p:embeddedFont>
      <p:font typeface="Poppins Thin" charset="1" panose="00000300000000000000"/>
      <p:regular r:id="rId46"/>
    </p:embeddedFont>
    <p:embeddedFont>
      <p:font typeface="Poppins Thin Italics" charset="1" panose="00000300000000000000"/>
      <p:regular r:id="rId47"/>
    </p:embeddedFont>
    <p:embeddedFont>
      <p:font typeface="Poppins Extra-Light" charset="1" panose="00000300000000000000"/>
      <p:regular r:id="rId48"/>
    </p:embeddedFont>
    <p:embeddedFont>
      <p:font typeface="Poppins Extra-Light Italics" charset="1" panose="00000300000000000000"/>
      <p:regular r:id="rId49"/>
    </p:embeddedFont>
    <p:embeddedFont>
      <p:font typeface="Poppins Light" charset="1" panose="00000400000000000000"/>
      <p:regular r:id="rId50"/>
    </p:embeddedFont>
    <p:embeddedFont>
      <p:font typeface="Poppins Light Italics" charset="1" panose="00000400000000000000"/>
      <p:regular r:id="rId51"/>
    </p:embeddedFont>
    <p:embeddedFont>
      <p:font typeface="Poppins Medium" charset="1" panose="00000600000000000000"/>
      <p:regular r:id="rId52"/>
    </p:embeddedFont>
    <p:embeddedFont>
      <p:font typeface="Poppins Medium Italics" charset="1" panose="00000600000000000000"/>
      <p:regular r:id="rId53"/>
    </p:embeddedFont>
    <p:embeddedFont>
      <p:font typeface="Poppins Semi-Bold" charset="1" panose="00000700000000000000"/>
      <p:regular r:id="rId54"/>
    </p:embeddedFont>
    <p:embeddedFont>
      <p:font typeface="Poppins Semi-Bold Italics" charset="1" panose="00000700000000000000"/>
      <p:regular r:id="rId55"/>
    </p:embeddedFont>
    <p:embeddedFont>
      <p:font typeface="Poppins Ultra-Bold" charset="1" panose="00000900000000000000"/>
      <p:regular r:id="rId56"/>
    </p:embeddedFont>
    <p:embeddedFont>
      <p:font typeface="Poppins Ultra-Bold Italics" charset="1" panose="00000900000000000000"/>
      <p:regular r:id="rId57"/>
    </p:embeddedFont>
    <p:embeddedFont>
      <p:font typeface="Poppins Heavy" charset="1" panose="00000A00000000000000"/>
      <p:regular r:id="rId58"/>
    </p:embeddedFont>
    <p:embeddedFont>
      <p:font typeface="Poppins Heavy Italics" charset="1" panose="00000A00000000000000"/>
      <p:regular r:id="rId59"/>
    </p:embeddedFont>
    <p:embeddedFont>
      <p:font typeface="Now" charset="1" panose="00000500000000000000"/>
      <p:regular r:id="rId60"/>
    </p:embeddedFont>
    <p:embeddedFont>
      <p:font typeface="Now Bold" charset="1" panose="00000800000000000000"/>
      <p:regular r:id="rId61"/>
    </p:embeddedFont>
    <p:embeddedFont>
      <p:font typeface="Now Thin" charset="1" panose="00000300000000000000"/>
      <p:regular r:id="rId62"/>
    </p:embeddedFont>
    <p:embeddedFont>
      <p:font typeface="Now Light" charset="1" panose="00000400000000000000"/>
      <p:regular r:id="rId63"/>
    </p:embeddedFont>
    <p:embeddedFont>
      <p:font typeface="Now Medium" charset="1" panose="00000600000000000000"/>
      <p:regular r:id="rId64"/>
    </p:embeddedFont>
    <p:embeddedFont>
      <p:font typeface="Now Heavy" charset="1" panose="00000A00000000000000"/>
      <p:regular r:id="rId65"/>
    </p:embeddedFont>
    <p:embeddedFont>
      <p:font typeface="Open Sauce" charset="1" panose="00000500000000000000"/>
      <p:regular r:id="rId66"/>
    </p:embeddedFont>
    <p:embeddedFont>
      <p:font typeface="Open Sauce Bold" charset="1" panose="00000800000000000000"/>
      <p:regular r:id="rId67"/>
    </p:embeddedFont>
    <p:embeddedFont>
      <p:font typeface="Open Sauce Italics" charset="1" panose="00000500000000000000"/>
      <p:regular r:id="rId68"/>
    </p:embeddedFont>
    <p:embeddedFont>
      <p:font typeface="Open Sauce Bold Italics" charset="1" panose="00000800000000000000"/>
      <p:regular r:id="rId69"/>
    </p:embeddedFont>
    <p:embeddedFont>
      <p:font typeface="Open Sauce Light" charset="1" panose="00000400000000000000"/>
      <p:regular r:id="rId70"/>
    </p:embeddedFont>
    <p:embeddedFont>
      <p:font typeface="Open Sauce Light Italics" charset="1" panose="00000400000000000000"/>
      <p:regular r:id="rId71"/>
    </p:embeddedFont>
    <p:embeddedFont>
      <p:font typeface="Open Sauce Medium" charset="1" panose="00000600000000000000"/>
      <p:regular r:id="rId72"/>
    </p:embeddedFont>
    <p:embeddedFont>
      <p:font typeface="Open Sauce Medium Italics" charset="1" panose="00000600000000000000"/>
      <p:regular r:id="rId73"/>
    </p:embeddedFont>
    <p:embeddedFont>
      <p:font typeface="Open Sauce Semi-Bold" charset="1" panose="00000700000000000000"/>
      <p:regular r:id="rId74"/>
    </p:embeddedFont>
    <p:embeddedFont>
      <p:font typeface="Open Sauce Semi-Bold Italics" charset="1" panose="00000700000000000000"/>
      <p:regular r:id="rId75"/>
    </p:embeddedFont>
    <p:embeddedFont>
      <p:font typeface="Open Sauce Heavy" charset="1" panose="00000A00000000000000"/>
      <p:regular r:id="rId76"/>
    </p:embeddedFont>
    <p:embeddedFont>
      <p:font typeface="Open Sauce Heavy Italics" charset="1" panose="00000A00000000000000"/>
      <p:regular r:id="rId77"/>
    </p:embeddedFont>
    <p:embeddedFont>
      <p:font typeface="Crimson Pro" charset="1" panose="00000000000000000000"/>
      <p:regular r:id="rId78"/>
    </p:embeddedFont>
    <p:embeddedFont>
      <p:font typeface="Crimson Pro Bold" charset="1" panose="00000000000000000000"/>
      <p:regular r:id="rId79"/>
    </p:embeddedFont>
    <p:embeddedFont>
      <p:font typeface="Crimson Pro Italics" charset="1" panose="00000000000000000000"/>
      <p:regular r:id="rId80"/>
    </p:embeddedFont>
    <p:embeddedFont>
      <p:font typeface="Crimson Pro Bold Italics" charset="1" panose="00000000000000000000"/>
      <p:regular r:id="rId81"/>
    </p:embeddedFont>
    <p:embeddedFont>
      <p:font typeface="Crimson Pro Heavy" charset="1" panose="00000000000000000000"/>
      <p:regular r:id="rId82"/>
    </p:embeddedFont>
    <p:embeddedFont>
      <p:font typeface="Crimson Pro Heavy Italics" charset="1" panose="00000000000000000000"/>
      <p:regular r:id="rId83"/>
    </p:embeddedFont>
    <p:embeddedFont>
      <p:font typeface="Open Sans" charset="1" panose="020B0606030504020204"/>
      <p:regular r:id="rId84"/>
    </p:embeddedFont>
    <p:embeddedFont>
      <p:font typeface="Open Sans Bold" charset="1" panose="020B0806030504020204"/>
      <p:regular r:id="rId85"/>
    </p:embeddedFont>
    <p:embeddedFont>
      <p:font typeface="Open Sans Italics" charset="1" panose="020B0606030504020204"/>
      <p:regular r:id="rId86"/>
    </p:embeddedFont>
    <p:embeddedFont>
      <p:font typeface="Open Sans Bold Italics" charset="1" panose="020B0806030504020204"/>
      <p:regular r:id="rId87"/>
    </p:embeddedFont>
    <p:embeddedFont>
      <p:font typeface="Open Sans Light" charset="1" panose="020B0306030504020204"/>
      <p:regular r:id="rId88"/>
    </p:embeddedFont>
    <p:embeddedFont>
      <p:font typeface="Open Sans Light Italics" charset="1" panose="020B0306030504020204"/>
      <p:regular r:id="rId89"/>
    </p:embeddedFont>
    <p:embeddedFont>
      <p:font typeface="Open Sans Ultra-Bold" charset="1" panose="00000000000000000000"/>
      <p:regular r:id="rId90"/>
    </p:embeddedFont>
    <p:embeddedFont>
      <p:font typeface="Open Sans Ultra-Bold Italics" charset="1" panose="00000000000000000000"/>
      <p:regular r:id="rId91"/>
    </p:embeddedFont>
    <p:embeddedFont>
      <p:font typeface="Montserrat" charset="1" panose="00000500000000000000"/>
      <p:regular r:id="rId92"/>
    </p:embeddedFont>
    <p:embeddedFont>
      <p:font typeface="Montserrat Bold" charset="1" panose="00000800000000000000"/>
      <p:regular r:id="rId93"/>
    </p:embeddedFont>
    <p:embeddedFont>
      <p:font typeface="Montserrat Italics" charset="1" panose="00000500000000000000"/>
      <p:regular r:id="rId94"/>
    </p:embeddedFont>
    <p:embeddedFont>
      <p:font typeface="Montserrat Bold Italics" charset="1" panose="00000800000000000000"/>
      <p:regular r:id="rId95"/>
    </p:embeddedFont>
    <p:embeddedFont>
      <p:font typeface="Montserrat Thin" charset="1" panose="00000300000000000000"/>
      <p:regular r:id="rId96"/>
    </p:embeddedFont>
    <p:embeddedFont>
      <p:font typeface="Montserrat Thin Italics" charset="1" panose="00000300000000000000"/>
      <p:regular r:id="rId97"/>
    </p:embeddedFont>
    <p:embeddedFont>
      <p:font typeface="Montserrat Extra-Light" charset="1" panose="00000300000000000000"/>
      <p:regular r:id="rId98"/>
    </p:embeddedFont>
    <p:embeddedFont>
      <p:font typeface="Montserrat Extra-Light Italics" charset="1" panose="00000300000000000000"/>
      <p:regular r:id="rId99"/>
    </p:embeddedFont>
    <p:embeddedFont>
      <p:font typeface="Montserrat Light" charset="1" panose="00000400000000000000"/>
      <p:regular r:id="rId100"/>
    </p:embeddedFont>
    <p:embeddedFont>
      <p:font typeface="Montserrat Light Italics" charset="1" panose="00000400000000000000"/>
      <p:regular r:id="rId101"/>
    </p:embeddedFont>
    <p:embeddedFont>
      <p:font typeface="Montserrat Medium" charset="1" panose="00000600000000000000"/>
      <p:regular r:id="rId102"/>
    </p:embeddedFont>
    <p:embeddedFont>
      <p:font typeface="Montserrat Medium Italics" charset="1" panose="00000600000000000000"/>
      <p:regular r:id="rId103"/>
    </p:embeddedFont>
    <p:embeddedFont>
      <p:font typeface="Montserrat Semi-Bold" charset="1" panose="00000700000000000000"/>
      <p:regular r:id="rId104"/>
    </p:embeddedFont>
    <p:embeddedFont>
      <p:font typeface="Montserrat Semi-Bold Italics" charset="1" panose="00000700000000000000"/>
      <p:regular r:id="rId105"/>
    </p:embeddedFont>
    <p:embeddedFont>
      <p:font typeface="Montserrat Ultra-Bold" charset="1" panose="00000900000000000000"/>
      <p:regular r:id="rId106"/>
    </p:embeddedFont>
    <p:embeddedFont>
      <p:font typeface="Montserrat Ultra-Bold Italics" charset="1" panose="00000900000000000000"/>
      <p:regular r:id="rId107"/>
    </p:embeddedFont>
    <p:embeddedFont>
      <p:font typeface="Montserrat Heavy" charset="1" panose="00000A00000000000000"/>
      <p:regular r:id="rId108"/>
    </p:embeddedFont>
    <p:embeddedFont>
      <p:font typeface="Montserrat Heavy Italics" charset="1" panose="00000A00000000000000"/>
      <p:regular r:id="rId109"/>
    </p:embeddedFont>
    <p:embeddedFont>
      <p:font typeface="Bungee" charset="1" panose="00000000000000000000"/>
      <p:regular r:id="rId1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fonts/font100.fntdata" Type="http://schemas.openxmlformats.org/officeDocument/2006/relationships/font"/><Relationship Id="rId101" Target="fonts/font101.fntdata" Type="http://schemas.openxmlformats.org/officeDocument/2006/relationships/font"/><Relationship Id="rId102" Target="fonts/font102.fntdata" Type="http://schemas.openxmlformats.org/officeDocument/2006/relationships/font"/><Relationship Id="rId103" Target="fonts/font103.fntdata" Type="http://schemas.openxmlformats.org/officeDocument/2006/relationships/font"/><Relationship Id="rId104" Target="fonts/font104.fntdata" Type="http://schemas.openxmlformats.org/officeDocument/2006/relationships/font"/><Relationship Id="rId105" Target="fonts/font105.fntdata" Type="http://schemas.openxmlformats.org/officeDocument/2006/relationships/font"/><Relationship Id="rId106" Target="fonts/font106.fntdata" Type="http://schemas.openxmlformats.org/officeDocument/2006/relationships/font"/><Relationship Id="rId107" Target="fonts/font107.fntdata" Type="http://schemas.openxmlformats.org/officeDocument/2006/relationships/font"/><Relationship Id="rId108" Target="fonts/font108.fntdata" Type="http://schemas.openxmlformats.org/officeDocument/2006/relationships/font"/><Relationship Id="rId109" Target="fonts/font109.fntdata" Type="http://schemas.openxmlformats.org/officeDocument/2006/relationships/font"/><Relationship Id="rId11" Target="fonts/font11.fntdata" Type="http://schemas.openxmlformats.org/officeDocument/2006/relationships/font"/><Relationship Id="rId110" Target="fonts/font110.fntdata" Type="http://schemas.openxmlformats.org/officeDocument/2006/relationships/font"/><Relationship Id="rId111" Target="slides/slide1.xml" Type="http://schemas.openxmlformats.org/officeDocument/2006/relationships/slide"/><Relationship Id="rId112" Target="slides/slide2.xml" Type="http://schemas.openxmlformats.org/officeDocument/2006/relationships/slide"/><Relationship Id="rId113" Target="slides/slide3.xml" Type="http://schemas.openxmlformats.org/officeDocument/2006/relationships/slide"/><Relationship Id="rId114" Target="slides/slide4.xml" Type="http://schemas.openxmlformats.org/officeDocument/2006/relationships/slide"/><Relationship Id="rId115" Target="slides/slide5.xml" Type="http://schemas.openxmlformats.org/officeDocument/2006/relationships/slide"/><Relationship Id="rId116" Target="slides/slide6.xml" Type="http://schemas.openxmlformats.org/officeDocument/2006/relationships/slide"/><Relationship Id="rId117" Target="slides/slide7.xml" Type="http://schemas.openxmlformats.org/officeDocument/2006/relationships/slide"/><Relationship Id="rId118" Target="slides/slide8.xml" Type="http://schemas.openxmlformats.org/officeDocument/2006/relationships/slide"/><Relationship Id="rId119" Target="slides/slide9.xml" Type="http://schemas.openxmlformats.org/officeDocument/2006/relationships/slide"/><Relationship Id="rId12" Target="fonts/font12.fntdata" Type="http://schemas.openxmlformats.org/officeDocument/2006/relationships/font"/><Relationship Id="rId120" Target="slides/slide10.xml" Type="http://schemas.openxmlformats.org/officeDocument/2006/relationships/slide"/><Relationship Id="rId121" Target="slides/slide11.xml" Type="http://schemas.openxmlformats.org/officeDocument/2006/relationships/slide"/><Relationship Id="rId122" Target="slides/slide12.xml" Type="http://schemas.openxmlformats.org/officeDocument/2006/relationships/slide"/><Relationship Id="rId123" Target="slides/slide13.xml" Type="http://schemas.openxmlformats.org/officeDocument/2006/relationships/slide"/><Relationship Id="rId124" Target="slides/slide14.xml" Type="http://schemas.openxmlformats.org/officeDocument/2006/relationships/slide"/><Relationship Id="rId125" Target="slides/slide15.xml" Type="http://schemas.openxmlformats.org/officeDocument/2006/relationships/slide"/><Relationship Id="rId126" Target="slides/slide16.xml" Type="http://schemas.openxmlformats.org/officeDocument/2006/relationships/slide"/><Relationship Id="rId127" Target="slides/slide17.xml" Type="http://schemas.openxmlformats.org/officeDocument/2006/relationships/slide"/><Relationship Id="rId128" Target="slides/slide18.xml" Type="http://schemas.openxmlformats.org/officeDocument/2006/relationships/slide"/><Relationship Id="rId129" Target="slides/slide19.xml" Type="http://schemas.openxmlformats.org/officeDocument/2006/relationships/slide"/><Relationship Id="rId13" Target="fonts/font13.fntdata" Type="http://schemas.openxmlformats.org/officeDocument/2006/relationships/font"/><Relationship Id="rId130" Target="slides/slide20.xml" Type="http://schemas.openxmlformats.org/officeDocument/2006/relationships/slide"/><Relationship Id="rId131" Target="slides/slide21.xml" Type="http://schemas.openxmlformats.org/officeDocument/2006/relationships/slide"/><Relationship Id="rId132" Target="slides/slide22.xml" Type="http://schemas.openxmlformats.org/officeDocument/2006/relationships/slide"/><Relationship Id="rId133" Target="slides/slide23.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fonts/font89.fntdata" Type="http://schemas.openxmlformats.org/officeDocument/2006/relationships/font"/><Relationship Id="rId9" Target="fonts/font9.fntdata" Type="http://schemas.openxmlformats.org/officeDocument/2006/relationships/font"/><Relationship Id="rId90" Target="fonts/font90.fntdata" Type="http://schemas.openxmlformats.org/officeDocument/2006/relationships/font"/><Relationship Id="rId91" Target="fonts/font91.fntdata" Type="http://schemas.openxmlformats.org/officeDocument/2006/relationships/font"/><Relationship Id="rId92" Target="fonts/font92.fntdata" Type="http://schemas.openxmlformats.org/officeDocument/2006/relationships/font"/><Relationship Id="rId93" Target="fonts/font93.fntdata" Type="http://schemas.openxmlformats.org/officeDocument/2006/relationships/font"/><Relationship Id="rId94" Target="fonts/font94.fntdata" Type="http://schemas.openxmlformats.org/officeDocument/2006/relationships/font"/><Relationship Id="rId95" Target="fonts/font95.fntdata" Type="http://schemas.openxmlformats.org/officeDocument/2006/relationships/font"/><Relationship Id="rId96" Target="fonts/font96.fntdata" Type="http://schemas.openxmlformats.org/officeDocument/2006/relationships/font"/><Relationship Id="rId97" Target="fonts/font97.fntdata" Type="http://schemas.openxmlformats.org/officeDocument/2006/relationships/font"/><Relationship Id="rId98" Target="fonts/font98.fntdata" Type="http://schemas.openxmlformats.org/officeDocument/2006/relationships/font"/><Relationship Id="rId99" Target="fonts/font9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6.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 Id="rId8" Target="../media/image5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jpe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82288">
            <a:off x="-866846" y="3540728"/>
            <a:ext cx="16230600" cy="3205543"/>
          </a:xfrm>
          <a:custGeom>
            <a:avLst/>
            <a:gdLst/>
            <a:ahLst/>
            <a:cxnLst/>
            <a:rect r="r" b="b" t="t" l="l"/>
            <a:pathLst>
              <a:path h="3205543" w="16230600">
                <a:moveTo>
                  <a:pt x="0" y="0"/>
                </a:moveTo>
                <a:lnTo>
                  <a:pt x="16230600" y="0"/>
                </a:lnTo>
                <a:lnTo>
                  <a:pt x="16230600" y="3205544"/>
                </a:lnTo>
                <a:lnTo>
                  <a:pt x="0" y="3205544"/>
                </a:lnTo>
                <a:lnTo>
                  <a:pt x="0" y="0"/>
                </a:lnTo>
                <a:close/>
              </a:path>
            </a:pathLst>
          </a:custGeom>
          <a:blipFill>
            <a:blip r:embed="rId2"/>
            <a:stretch>
              <a:fillRect l="0" t="0" r="0" b="0"/>
            </a:stretch>
          </a:blipFill>
        </p:spPr>
      </p:sp>
      <p:grpSp>
        <p:nvGrpSpPr>
          <p:cNvPr name="Group 3" id="3"/>
          <p:cNvGrpSpPr/>
          <p:nvPr/>
        </p:nvGrpSpPr>
        <p:grpSpPr>
          <a:xfrm rot="0">
            <a:off x="1454727" y="0"/>
            <a:ext cx="6463145" cy="11398827"/>
            <a:chOff x="0" y="0"/>
            <a:chExt cx="1702228" cy="3002160"/>
          </a:xfrm>
        </p:grpSpPr>
        <p:sp>
          <p:nvSpPr>
            <p:cNvPr name="Freeform 4" id="4"/>
            <p:cNvSpPr/>
            <p:nvPr/>
          </p:nvSpPr>
          <p:spPr>
            <a:xfrm flipH="false" flipV="false" rot="0">
              <a:off x="0" y="0"/>
              <a:ext cx="1702228" cy="3002160"/>
            </a:xfrm>
            <a:custGeom>
              <a:avLst/>
              <a:gdLst/>
              <a:ahLst/>
              <a:cxnLst/>
              <a:rect r="r" b="b" t="t" l="l"/>
              <a:pathLst>
                <a:path h="3002160" w="1702228">
                  <a:moveTo>
                    <a:pt x="0" y="0"/>
                  </a:moveTo>
                  <a:lnTo>
                    <a:pt x="1702228" y="0"/>
                  </a:lnTo>
                  <a:lnTo>
                    <a:pt x="1702228" y="3002160"/>
                  </a:lnTo>
                  <a:lnTo>
                    <a:pt x="0" y="3002160"/>
                  </a:lnTo>
                  <a:close/>
                </a:path>
              </a:pathLst>
            </a:custGeom>
            <a:solidFill>
              <a:srgbClr val="322F50"/>
            </a:solidFill>
          </p:spPr>
        </p:sp>
        <p:sp>
          <p:nvSpPr>
            <p:cNvPr name="TextBox 5" id="5"/>
            <p:cNvSpPr txBox="true"/>
            <p:nvPr/>
          </p:nvSpPr>
          <p:spPr>
            <a:xfrm>
              <a:off x="0" y="-47625"/>
              <a:ext cx="1702228" cy="304978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tretch>
            <a:fillRect/>
          </a:stretch>
        </p:blipFill>
        <p:spPr>
          <a:xfrm rot="0">
            <a:off x="1168978" y="524741"/>
            <a:ext cx="9912928" cy="9912928"/>
          </a:xfrm>
          <a:prstGeom prst="rect">
            <a:avLst/>
          </a:prstGeom>
        </p:spPr>
      </p:pic>
      <p:grpSp>
        <p:nvGrpSpPr>
          <p:cNvPr name="Group 7" id="7"/>
          <p:cNvGrpSpPr>
            <a:grpSpLocks noChangeAspect="true"/>
          </p:cNvGrpSpPr>
          <p:nvPr/>
        </p:nvGrpSpPr>
        <p:grpSpPr>
          <a:xfrm rot="0">
            <a:off x="3331466" y="2624448"/>
            <a:ext cx="5713535" cy="5713513"/>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25614" r="0" b="-25614"/>
              </a:stretch>
            </a:blipFill>
          </p:spPr>
        </p:sp>
      </p:grpSp>
      <p:grpSp>
        <p:nvGrpSpPr>
          <p:cNvPr name="Group 9" id="9"/>
          <p:cNvGrpSpPr/>
          <p:nvPr/>
        </p:nvGrpSpPr>
        <p:grpSpPr>
          <a:xfrm rot="0">
            <a:off x="10785764" y="-10048009"/>
            <a:ext cx="6463145" cy="11398827"/>
            <a:chOff x="0" y="0"/>
            <a:chExt cx="1702228" cy="3002160"/>
          </a:xfrm>
        </p:grpSpPr>
        <p:sp>
          <p:nvSpPr>
            <p:cNvPr name="Freeform 10" id="10"/>
            <p:cNvSpPr/>
            <p:nvPr/>
          </p:nvSpPr>
          <p:spPr>
            <a:xfrm flipH="false" flipV="false" rot="0">
              <a:off x="0" y="0"/>
              <a:ext cx="1702228" cy="3002160"/>
            </a:xfrm>
            <a:custGeom>
              <a:avLst/>
              <a:gdLst/>
              <a:ahLst/>
              <a:cxnLst/>
              <a:rect r="r" b="b" t="t" l="l"/>
              <a:pathLst>
                <a:path h="3002160" w="1702228">
                  <a:moveTo>
                    <a:pt x="0" y="0"/>
                  </a:moveTo>
                  <a:lnTo>
                    <a:pt x="1702228" y="0"/>
                  </a:lnTo>
                  <a:lnTo>
                    <a:pt x="1702228" y="3002160"/>
                  </a:lnTo>
                  <a:lnTo>
                    <a:pt x="0" y="3002160"/>
                  </a:lnTo>
                  <a:close/>
                </a:path>
              </a:pathLst>
            </a:custGeom>
            <a:solidFill>
              <a:srgbClr val="322F50"/>
            </a:solidFill>
          </p:spPr>
        </p:sp>
        <p:sp>
          <p:nvSpPr>
            <p:cNvPr name="TextBox 11" id="11"/>
            <p:cNvSpPr txBox="true"/>
            <p:nvPr/>
          </p:nvSpPr>
          <p:spPr>
            <a:xfrm>
              <a:off x="0" y="-47625"/>
              <a:ext cx="1702228" cy="304978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9982555" y="3316556"/>
            <a:ext cx="8415085" cy="4252334"/>
          </a:xfrm>
          <a:prstGeom prst="rect">
            <a:avLst/>
          </a:prstGeom>
        </p:spPr>
        <p:txBody>
          <a:bodyPr anchor="t" rtlCol="false" tIns="0" lIns="0" bIns="0" rIns="0">
            <a:spAutoFit/>
          </a:bodyPr>
          <a:lstStyle/>
          <a:p>
            <a:pPr algn="ctr">
              <a:lnSpc>
                <a:spcPts val="11319"/>
              </a:lnSpc>
            </a:pPr>
            <a:r>
              <a:rPr lang="en-US" sz="8085">
                <a:solidFill>
                  <a:srgbClr val="322F50"/>
                </a:solidFill>
                <a:latin typeface="Archivo Black Bold"/>
              </a:rPr>
              <a:t>QUẢN LÍ </a:t>
            </a:r>
          </a:p>
          <a:p>
            <a:pPr algn="ctr">
              <a:lnSpc>
                <a:spcPts val="11319"/>
              </a:lnSpc>
            </a:pPr>
            <a:r>
              <a:rPr lang="en-US" sz="8085">
                <a:solidFill>
                  <a:srgbClr val="322F50"/>
                </a:solidFill>
                <a:latin typeface="Archivo Black Bold"/>
              </a:rPr>
              <a:t>KÝ TÚC XÁ</a:t>
            </a:r>
          </a:p>
          <a:p>
            <a:pPr>
              <a:lnSpc>
                <a:spcPts val="11319"/>
              </a:lnSpc>
            </a:pPr>
          </a:p>
        </p:txBody>
      </p:sp>
      <p:sp>
        <p:nvSpPr>
          <p:cNvPr name="TextBox 13" id="13"/>
          <p:cNvSpPr txBox="true"/>
          <p:nvPr/>
        </p:nvSpPr>
        <p:spPr>
          <a:xfrm rot="0">
            <a:off x="12743245" y="9506747"/>
            <a:ext cx="6802425" cy="599015"/>
          </a:xfrm>
          <a:prstGeom prst="rect">
            <a:avLst/>
          </a:prstGeom>
        </p:spPr>
        <p:txBody>
          <a:bodyPr anchor="t" rtlCol="false" tIns="0" lIns="0" bIns="0" rIns="0">
            <a:spAutoFit/>
          </a:bodyPr>
          <a:lstStyle/>
          <a:p>
            <a:pPr>
              <a:lnSpc>
                <a:spcPts val="4833"/>
              </a:lnSpc>
            </a:pPr>
            <a:r>
              <a:rPr lang="en-US" sz="3452">
                <a:solidFill>
                  <a:srgbClr val="000000"/>
                </a:solidFill>
                <a:latin typeface="Montserrat Classic"/>
              </a:rPr>
              <a:t>GV: HỒ NGỌC THANH</a:t>
            </a:r>
          </a:p>
        </p:txBody>
      </p:sp>
      <p:sp>
        <p:nvSpPr>
          <p:cNvPr name="TextBox 14" id="14"/>
          <p:cNvSpPr txBox="true"/>
          <p:nvPr/>
        </p:nvSpPr>
        <p:spPr>
          <a:xfrm rot="0">
            <a:off x="11181092" y="173734"/>
            <a:ext cx="5764409" cy="816932"/>
          </a:xfrm>
          <a:prstGeom prst="rect">
            <a:avLst/>
          </a:prstGeom>
        </p:spPr>
        <p:txBody>
          <a:bodyPr anchor="t" rtlCol="false" tIns="0" lIns="0" bIns="0" rIns="0">
            <a:spAutoFit/>
          </a:bodyPr>
          <a:lstStyle/>
          <a:p>
            <a:pPr algn="ctr" marL="0" indent="0" lvl="0">
              <a:lnSpc>
                <a:spcPts val="6787"/>
              </a:lnSpc>
              <a:spcBef>
                <a:spcPct val="0"/>
              </a:spcBef>
            </a:pPr>
            <a:r>
              <a:rPr lang="en-US" sz="4848">
                <a:solidFill>
                  <a:srgbClr val="FFFFFF"/>
                </a:solidFill>
                <a:latin typeface="Noto Sans Bold"/>
              </a:rPr>
              <a:t>Lập trình Windows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6157" y="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259" t="0" r="-1259" b="0"/>
              </a:stretch>
            </a:blipFill>
          </p:spPr>
        </p:sp>
      </p:grpSp>
      <p:sp>
        <p:nvSpPr>
          <p:cNvPr name="TextBox 5" id="5"/>
          <p:cNvSpPr txBox="true"/>
          <p:nvPr/>
        </p:nvSpPr>
        <p:spPr>
          <a:xfrm rot="0">
            <a:off x="5670290" y="3771487"/>
            <a:ext cx="8457192" cy="1004446"/>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rPr>
              <a:t>QUẢN LÍ KTX </a:t>
            </a:r>
          </a:p>
        </p:txBody>
      </p:sp>
      <p:sp>
        <p:nvSpPr>
          <p:cNvPr name="Freeform 6" id="6"/>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9459065" y="2244321"/>
            <a:ext cx="879643" cy="1273167"/>
          </a:xfrm>
          <a:custGeom>
            <a:avLst/>
            <a:gdLst/>
            <a:ahLst/>
            <a:cxnLst/>
            <a:rect r="r" b="b" t="t" l="l"/>
            <a:pathLst>
              <a:path h="1273167" w="879643">
                <a:moveTo>
                  <a:pt x="0" y="0"/>
                </a:moveTo>
                <a:lnTo>
                  <a:pt x="879643" y="0"/>
                </a:lnTo>
                <a:lnTo>
                  <a:pt x="879643" y="1273167"/>
                </a:lnTo>
                <a:lnTo>
                  <a:pt x="0" y="12731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5091323" y="6113467"/>
            <a:ext cx="14182940" cy="1690389"/>
          </a:xfrm>
          <a:prstGeom prst="rect">
            <a:avLst/>
          </a:prstGeom>
        </p:spPr>
        <p:txBody>
          <a:bodyPr anchor="t" rtlCol="false" tIns="0" lIns="0" bIns="0" rIns="0">
            <a:spAutoFit/>
          </a:bodyPr>
          <a:lstStyle/>
          <a:p>
            <a:pPr algn="ctr" marL="0" indent="0" lvl="0">
              <a:lnSpc>
                <a:spcPts val="13222"/>
              </a:lnSpc>
              <a:spcBef>
                <a:spcPct val="0"/>
              </a:spcBef>
            </a:pPr>
            <a:r>
              <a:rPr lang="en-US" sz="11018">
                <a:solidFill>
                  <a:srgbClr val="FFFFFF"/>
                </a:solidFill>
                <a:latin typeface="Now Bold"/>
              </a:rPr>
              <a:t>GIAO DIỆN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30018"/>
          </a:xfrm>
          <a:custGeom>
            <a:avLst/>
            <a:gdLst/>
            <a:ahLst/>
            <a:cxnLst/>
            <a:rect r="r" b="b" t="t" l="l"/>
            <a:pathLst>
              <a:path h="10230018" w="18288000">
                <a:moveTo>
                  <a:pt x="0" y="0"/>
                </a:moveTo>
                <a:lnTo>
                  <a:pt x="18288000" y="0"/>
                </a:lnTo>
                <a:lnTo>
                  <a:pt x="18288000" y="10230018"/>
                </a:lnTo>
                <a:lnTo>
                  <a:pt x="0" y="10230018"/>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25644"/>
            <a:ext cx="9580418" cy="11398827"/>
            <a:chOff x="0" y="0"/>
            <a:chExt cx="2523238" cy="3002160"/>
          </a:xfrm>
        </p:grpSpPr>
        <p:sp>
          <p:nvSpPr>
            <p:cNvPr name="Freeform 3" id="3"/>
            <p:cNvSpPr/>
            <p:nvPr/>
          </p:nvSpPr>
          <p:spPr>
            <a:xfrm flipH="false" flipV="false" rot="0">
              <a:off x="0" y="0"/>
              <a:ext cx="2523238" cy="3002160"/>
            </a:xfrm>
            <a:custGeom>
              <a:avLst/>
              <a:gdLst/>
              <a:ahLst/>
              <a:cxnLst/>
              <a:rect r="r" b="b" t="t" l="l"/>
              <a:pathLst>
                <a:path h="3002160" w="2523238">
                  <a:moveTo>
                    <a:pt x="0" y="0"/>
                  </a:moveTo>
                  <a:lnTo>
                    <a:pt x="2523238" y="0"/>
                  </a:lnTo>
                  <a:lnTo>
                    <a:pt x="2523238" y="3002160"/>
                  </a:lnTo>
                  <a:lnTo>
                    <a:pt x="0" y="3002160"/>
                  </a:lnTo>
                  <a:close/>
                </a:path>
              </a:pathLst>
            </a:custGeom>
            <a:solidFill>
              <a:srgbClr val="322F50"/>
            </a:solidFill>
          </p:spPr>
        </p:sp>
        <p:sp>
          <p:nvSpPr>
            <p:cNvPr name="TextBox 4" id="4"/>
            <p:cNvSpPr txBox="true"/>
            <p:nvPr/>
          </p:nvSpPr>
          <p:spPr>
            <a:xfrm>
              <a:off x="0" y="-47625"/>
              <a:ext cx="2523238" cy="304978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792839" y="1546514"/>
            <a:ext cx="14654584" cy="8197542"/>
          </a:xfrm>
          <a:custGeom>
            <a:avLst/>
            <a:gdLst/>
            <a:ahLst/>
            <a:cxnLst/>
            <a:rect r="r" b="b" t="t" l="l"/>
            <a:pathLst>
              <a:path h="8197542" w="14654584">
                <a:moveTo>
                  <a:pt x="0" y="0"/>
                </a:moveTo>
                <a:lnTo>
                  <a:pt x="14654584" y="0"/>
                </a:lnTo>
                <a:lnTo>
                  <a:pt x="14654584" y="8197542"/>
                </a:lnTo>
                <a:lnTo>
                  <a:pt x="0" y="8197542"/>
                </a:lnTo>
                <a:lnTo>
                  <a:pt x="0" y="0"/>
                </a:lnTo>
                <a:close/>
              </a:path>
            </a:pathLst>
          </a:custGeom>
          <a:blipFill>
            <a:blip r:embed="rId2"/>
            <a:stretch>
              <a:fillRect l="0" t="0" r="0" b="0"/>
            </a:stretch>
          </a:blipFill>
        </p:spPr>
      </p:sp>
      <p:sp>
        <p:nvSpPr>
          <p:cNvPr name="TextBox 6" id="6"/>
          <p:cNvSpPr txBox="true"/>
          <p:nvPr/>
        </p:nvSpPr>
        <p:spPr>
          <a:xfrm rot="0">
            <a:off x="5049464" y="482889"/>
            <a:ext cx="10615488" cy="1063625"/>
          </a:xfrm>
          <a:prstGeom prst="rect">
            <a:avLst/>
          </a:prstGeom>
        </p:spPr>
        <p:txBody>
          <a:bodyPr anchor="t" rtlCol="false" tIns="0" lIns="0" bIns="0" rIns="0">
            <a:spAutoFit/>
          </a:bodyPr>
          <a:lstStyle/>
          <a:p>
            <a:pPr>
              <a:lnSpc>
                <a:spcPts val="6999"/>
              </a:lnSpc>
            </a:pPr>
            <a:r>
              <a:rPr lang="en-US" sz="6999">
                <a:solidFill>
                  <a:srgbClr val="A0D425"/>
                </a:solidFill>
                <a:latin typeface="Bungee"/>
              </a:rPr>
              <a:t>HIỂN THỊ DANH SÁCH</a:t>
            </a:r>
          </a:p>
        </p:txBody>
      </p:sp>
      <p:sp>
        <p:nvSpPr>
          <p:cNvPr name="TextBox 7" id="7"/>
          <p:cNvSpPr txBox="true"/>
          <p:nvPr/>
        </p:nvSpPr>
        <p:spPr>
          <a:xfrm rot="0">
            <a:off x="677619" y="2516213"/>
            <a:ext cx="2157953" cy="2851785"/>
          </a:xfrm>
          <a:prstGeom prst="rect">
            <a:avLst/>
          </a:prstGeom>
        </p:spPr>
        <p:txBody>
          <a:bodyPr anchor="t" rtlCol="false" tIns="0" lIns="0" bIns="0" rIns="0">
            <a:spAutoFit/>
          </a:bodyPr>
          <a:lstStyle/>
          <a:p>
            <a:pPr>
              <a:lnSpc>
                <a:spcPts val="7680"/>
              </a:lnSpc>
            </a:pPr>
            <a:r>
              <a:rPr lang="en-US" sz="4800">
                <a:solidFill>
                  <a:srgbClr val="FFFFFF"/>
                </a:solidFill>
                <a:latin typeface="Montserrat Classic Bold"/>
              </a:rPr>
              <a:t>BẢNG SINH VIÊN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25644"/>
            <a:ext cx="9580418" cy="11398827"/>
            <a:chOff x="0" y="0"/>
            <a:chExt cx="2523238" cy="3002160"/>
          </a:xfrm>
        </p:grpSpPr>
        <p:sp>
          <p:nvSpPr>
            <p:cNvPr name="Freeform 3" id="3"/>
            <p:cNvSpPr/>
            <p:nvPr/>
          </p:nvSpPr>
          <p:spPr>
            <a:xfrm flipH="false" flipV="false" rot="0">
              <a:off x="0" y="0"/>
              <a:ext cx="2523238" cy="3002160"/>
            </a:xfrm>
            <a:custGeom>
              <a:avLst/>
              <a:gdLst/>
              <a:ahLst/>
              <a:cxnLst/>
              <a:rect r="r" b="b" t="t" l="l"/>
              <a:pathLst>
                <a:path h="3002160" w="2523238">
                  <a:moveTo>
                    <a:pt x="0" y="0"/>
                  </a:moveTo>
                  <a:lnTo>
                    <a:pt x="2523238" y="0"/>
                  </a:lnTo>
                  <a:lnTo>
                    <a:pt x="2523238" y="3002160"/>
                  </a:lnTo>
                  <a:lnTo>
                    <a:pt x="0" y="3002160"/>
                  </a:lnTo>
                  <a:close/>
                </a:path>
              </a:pathLst>
            </a:custGeom>
            <a:solidFill>
              <a:srgbClr val="322F50"/>
            </a:solidFill>
          </p:spPr>
        </p:sp>
        <p:sp>
          <p:nvSpPr>
            <p:cNvPr name="TextBox 4" id="4"/>
            <p:cNvSpPr txBox="true"/>
            <p:nvPr/>
          </p:nvSpPr>
          <p:spPr>
            <a:xfrm>
              <a:off x="0" y="-47625"/>
              <a:ext cx="2523238" cy="304978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633416" y="2089458"/>
            <a:ext cx="14654584" cy="6381053"/>
          </a:xfrm>
          <a:custGeom>
            <a:avLst/>
            <a:gdLst/>
            <a:ahLst/>
            <a:cxnLst/>
            <a:rect r="r" b="b" t="t" l="l"/>
            <a:pathLst>
              <a:path h="6381053" w="14654584">
                <a:moveTo>
                  <a:pt x="0" y="0"/>
                </a:moveTo>
                <a:lnTo>
                  <a:pt x="14654584" y="0"/>
                </a:lnTo>
                <a:lnTo>
                  <a:pt x="14654584" y="6381052"/>
                </a:lnTo>
                <a:lnTo>
                  <a:pt x="0" y="6381052"/>
                </a:lnTo>
                <a:lnTo>
                  <a:pt x="0" y="0"/>
                </a:lnTo>
                <a:close/>
              </a:path>
            </a:pathLst>
          </a:custGeom>
          <a:blipFill>
            <a:blip r:embed="rId2"/>
            <a:stretch>
              <a:fillRect l="-466" t="0" r="-466" b="0"/>
            </a:stretch>
          </a:blipFill>
        </p:spPr>
      </p:sp>
      <p:sp>
        <p:nvSpPr>
          <p:cNvPr name="TextBox 6" id="6"/>
          <p:cNvSpPr txBox="true"/>
          <p:nvPr/>
        </p:nvSpPr>
        <p:spPr>
          <a:xfrm rot="0">
            <a:off x="5049464" y="482889"/>
            <a:ext cx="10615488" cy="1063625"/>
          </a:xfrm>
          <a:prstGeom prst="rect">
            <a:avLst/>
          </a:prstGeom>
        </p:spPr>
        <p:txBody>
          <a:bodyPr anchor="t" rtlCol="false" tIns="0" lIns="0" bIns="0" rIns="0">
            <a:spAutoFit/>
          </a:bodyPr>
          <a:lstStyle/>
          <a:p>
            <a:pPr>
              <a:lnSpc>
                <a:spcPts val="6999"/>
              </a:lnSpc>
            </a:pPr>
            <a:r>
              <a:rPr lang="en-US" sz="6999">
                <a:solidFill>
                  <a:srgbClr val="A0D425"/>
                </a:solidFill>
                <a:latin typeface="Bungee"/>
              </a:rPr>
              <a:t>HIỂN THỊ DANH SÁCH</a:t>
            </a:r>
          </a:p>
        </p:txBody>
      </p:sp>
      <p:sp>
        <p:nvSpPr>
          <p:cNvPr name="TextBox 7" id="7"/>
          <p:cNvSpPr txBox="true"/>
          <p:nvPr/>
        </p:nvSpPr>
        <p:spPr>
          <a:xfrm rot="0">
            <a:off x="677619" y="2516213"/>
            <a:ext cx="2157953" cy="1880235"/>
          </a:xfrm>
          <a:prstGeom prst="rect">
            <a:avLst/>
          </a:prstGeom>
        </p:spPr>
        <p:txBody>
          <a:bodyPr anchor="t" rtlCol="false" tIns="0" lIns="0" bIns="0" rIns="0">
            <a:spAutoFit/>
          </a:bodyPr>
          <a:lstStyle/>
          <a:p>
            <a:pPr>
              <a:lnSpc>
                <a:spcPts val="7680"/>
              </a:lnSpc>
            </a:pPr>
            <a:r>
              <a:rPr lang="en-US" sz="4800">
                <a:solidFill>
                  <a:srgbClr val="FFFFFF"/>
                </a:solidFill>
                <a:latin typeface="Montserrat Classic Bold"/>
              </a:rPr>
              <a:t>Bảng phòng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25644"/>
            <a:ext cx="9580418" cy="11398827"/>
            <a:chOff x="0" y="0"/>
            <a:chExt cx="2523238" cy="3002160"/>
          </a:xfrm>
        </p:grpSpPr>
        <p:sp>
          <p:nvSpPr>
            <p:cNvPr name="Freeform 3" id="3"/>
            <p:cNvSpPr/>
            <p:nvPr/>
          </p:nvSpPr>
          <p:spPr>
            <a:xfrm flipH="false" flipV="false" rot="0">
              <a:off x="0" y="0"/>
              <a:ext cx="2523238" cy="3002160"/>
            </a:xfrm>
            <a:custGeom>
              <a:avLst/>
              <a:gdLst/>
              <a:ahLst/>
              <a:cxnLst/>
              <a:rect r="r" b="b" t="t" l="l"/>
              <a:pathLst>
                <a:path h="3002160" w="2523238">
                  <a:moveTo>
                    <a:pt x="0" y="0"/>
                  </a:moveTo>
                  <a:lnTo>
                    <a:pt x="2523238" y="0"/>
                  </a:lnTo>
                  <a:lnTo>
                    <a:pt x="2523238" y="3002160"/>
                  </a:lnTo>
                  <a:lnTo>
                    <a:pt x="0" y="3002160"/>
                  </a:lnTo>
                  <a:close/>
                </a:path>
              </a:pathLst>
            </a:custGeom>
            <a:solidFill>
              <a:srgbClr val="322F50"/>
            </a:solidFill>
          </p:spPr>
        </p:sp>
        <p:sp>
          <p:nvSpPr>
            <p:cNvPr name="TextBox 4" id="4"/>
            <p:cNvSpPr txBox="true"/>
            <p:nvPr/>
          </p:nvSpPr>
          <p:spPr>
            <a:xfrm>
              <a:off x="0" y="-47625"/>
              <a:ext cx="2523238" cy="304978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456255" y="1942106"/>
            <a:ext cx="14831745" cy="8344894"/>
          </a:xfrm>
          <a:custGeom>
            <a:avLst/>
            <a:gdLst/>
            <a:ahLst/>
            <a:cxnLst/>
            <a:rect r="r" b="b" t="t" l="l"/>
            <a:pathLst>
              <a:path h="8344894" w="14831745">
                <a:moveTo>
                  <a:pt x="0" y="0"/>
                </a:moveTo>
                <a:lnTo>
                  <a:pt x="14831745" y="0"/>
                </a:lnTo>
                <a:lnTo>
                  <a:pt x="14831745" y="8344894"/>
                </a:lnTo>
                <a:lnTo>
                  <a:pt x="0" y="8344894"/>
                </a:lnTo>
                <a:lnTo>
                  <a:pt x="0" y="0"/>
                </a:lnTo>
                <a:close/>
              </a:path>
            </a:pathLst>
          </a:custGeom>
          <a:blipFill>
            <a:blip r:embed="rId2"/>
            <a:stretch>
              <a:fillRect l="0" t="0" r="0" b="0"/>
            </a:stretch>
          </a:blipFill>
        </p:spPr>
      </p:sp>
      <p:sp>
        <p:nvSpPr>
          <p:cNvPr name="TextBox 6" id="6"/>
          <p:cNvSpPr txBox="true"/>
          <p:nvPr/>
        </p:nvSpPr>
        <p:spPr>
          <a:xfrm rot="0">
            <a:off x="5049464" y="482889"/>
            <a:ext cx="10615488" cy="1063625"/>
          </a:xfrm>
          <a:prstGeom prst="rect">
            <a:avLst/>
          </a:prstGeom>
        </p:spPr>
        <p:txBody>
          <a:bodyPr anchor="t" rtlCol="false" tIns="0" lIns="0" bIns="0" rIns="0">
            <a:spAutoFit/>
          </a:bodyPr>
          <a:lstStyle/>
          <a:p>
            <a:pPr>
              <a:lnSpc>
                <a:spcPts val="6999"/>
              </a:lnSpc>
            </a:pPr>
            <a:r>
              <a:rPr lang="en-US" sz="6999">
                <a:solidFill>
                  <a:srgbClr val="A0D425"/>
                </a:solidFill>
                <a:latin typeface="Bungee"/>
              </a:rPr>
              <a:t>HIỂN THỊ DANH SÁCH</a:t>
            </a:r>
          </a:p>
        </p:txBody>
      </p:sp>
      <p:sp>
        <p:nvSpPr>
          <p:cNvPr name="TextBox 7" id="7"/>
          <p:cNvSpPr txBox="true"/>
          <p:nvPr/>
        </p:nvSpPr>
        <p:spPr>
          <a:xfrm rot="0">
            <a:off x="677619" y="2516213"/>
            <a:ext cx="2157953" cy="2851785"/>
          </a:xfrm>
          <a:prstGeom prst="rect">
            <a:avLst/>
          </a:prstGeom>
        </p:spPr>
        <p:txBody>
          <a:bodyPr anchor="t" rtlCol="false" tIns="0" lIns="0" bIns="0" rIns="0">
            <a:spAutoFit/>
          </a:bodyPr>
          <a:lstStyle/>
          <a:p>
            <a:pPr>
              <a:lnSpc>
                <a:spcPts val="7680"/>
              </a:lnSpc>
            </a:pPr>
            <a:r>
              <a:rPr lang="en-US" sz="4800">
                <a:solidFill>
                  <a:srgbClr val="FFFFFF"/>
                </a:solidFill>
                <a:latin typeface="Montserrat Classic Bold"/>
              </a:rPr>
              <a:t>Bảng hợp đồng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25644"/>
            <a:ext cx="9580418" cy="11398827"/>
            <a:chOff x="0" y="0"/>
            <a:chExt cx="2523238" cy="3002160"/>
          </a:xfrm>
        </p:grpSpPr>
        <p:sp>
          <p:nvSpPr>
            <p:cNvPr name="Freeform 3" id="3"/>
            <p:cNvSpPr/>
            <p:nvPr/>
          </p:nvSpPr>
          <p:spPr>
            <a:xfrm flipH="false" flipV="false" rot="0">
              <a:off x="0" y="0"/>
              <a:ext cx="2523238" cy="3002160"/>
            </a:xfrm>
            <a:custGeom>
              <a:avLst/>
              <a:gdLst/>
              <a:ahLst/>
              <a:cxnLst/>
              <a:rect r="r" b="b" t="t" l="l"/>
              <a:pathLst>
                <a:path h="3002160" w="2523238">
                  <a:moveTo>
                    <a:pt x="0" y="0"/>
                  </a:moveTo>
                  <a:lnTo>
                    <a:pt x="2523238" y="0"/>
                  </a:lnTo>
                  <a:lnTo>
                    <a:pt x="2523238" y="3002160"/>
                  </a:lnTo>
                  <a:lnTo>
                    <a:pt x="0" y="3002160"/>
                  </a:lnTo>
                  <a:close/>
                </a:path>
              </a:pathLst>
            </a:custGeom>
            <a:solidFill>
              <a:srgbClr val="322F50"/>
            </a:solidFill>
          </p:spPr>
        </p:sp>
        <p:sp>
          <p:nvSpPr>
            <p:cNvPr name="TextBox 4" id="4"/>
            <p:cNvSpPr txBox="true"/>
            <p:nvPr/>
          </p:nvSpPr>
          <p:spPr>
            <a:xfrm>
              <a:off x="0" y="-47625"/>
              <a:ext cx="2523238" cy="304978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184530" y="1861785"/>
            <a:ext cx="15103470" cy="8425215"/>
          </a:xfrm>
          <a:custGeom>
            <a:avLst/>
            <a:gdLst/>
            <a:ahLst/>
            <a:cxnLst/>
            <a:rect r="r" b="b" t="t" l="l"/>
            <a:pathLst>
              <a:path h="8425215" w="15103470">
                <a:moveTo>
                  <a:pt x="0" y="0"/>
                </a:moveTo>
                <a:lnTo>
                  <a:pt x="15103470" y="0"/>
                </a:lnTo>
                <a:lnTo>
                  <a:pt x="15103470" y="8425215"/>
                </a:lnTo>
                <a:lnTo>
                  <a:pt x="0" y="8425215"/>
                </a:lnTo>
                <a:lnTo>
                  <a:pt x="0" y="0"/>
                </a:lnTo>
                <a:close/>
              </a:path>
            </a:pathLst>
          </a:custGeom>
          <a:blipFill>
            <a:blip r:embed="rId2"/>
            <a:stretch>
              <a:fillRect l="0" t="0" r="0" b="0"/>
            </a:stretch>
          </a:blipFill>
        </p:spPr>
      </p:sp>
      <p:sp>
        <p:nvSpPr>
          <p:cNvPr name="TextBox 6" id="6"/>
          <p:cNvSpPr txBox="true"/>
          <p:nvPr/>
        </p:nvSpPr>
        <p:spPr>
          <a:xfrm rot="0">
            <a:off x="5049464" y="482889"/>
            <a:ext cx="10615488" cy="1063625"/>
          </a:xfrm>
          <a:prstGeom prst="rect">
            <a:avLst/>
          </a:prstGeom>
        </p:spPr>
        <p:txBody>
          <a:bodyPr anchor="t" rtlCol="false" tIns="0" lIns="0" bIns="0" rIns="0">
            <a:spAutoFit/>
          </a:bodyPr>
          <a:lstStyle/>
          <a:p>
            <a:pPr>
              <a:lnSpc>
                <a:spcPts val="6999"/>
              </a:lnSpc>
            </a:pPr>
            <a:r>
              <a:rPr lang="en-US" sz="6999">
                <a:solidFill>
                  <a:srgbClr val="A0D425"/>
                </a:solidFill>
                <a:latin typeface="Bungee"/>
              </a:rPr>
              <a:t>HIỂN THỊ DANH SÁCH</a:t>
            </a:r>
          </a:p>
        </p:txBody>
      </p:sp>
      <p:sp>
        <p:nvSpPr>
          <p:cNvPr name="TextBox 7" id="7"/>
          <p:cNvSpPr txBox="true"/>
          <p:nvPr/>
        </p:nvSpPr>
        <p:spPr>
          <a:xfrm rot="0">
            <a:off x="677619" y="2516213"/>
            <a:ext cx="2157953" cy="2851785"/>
          </a:xfrm>
          <a:prstGeom prst="rect">
            <a:avLst/>
          </a:prstGeom>
        </p:spPr>
        <p:txBody>
          <a:bodyPr anchor="t" rtlCol="false" tIns="0" lIns="0" bIns="0" rIns="0">
            <a:spAutoFit/>
          </a:bodyPr>
          <a:lstStyle/>
          <a:p>
            <a:pPr>
              <a:lnSpc>
                <a:spcPts val="7680"/>
              </a:lnSpc>
            </a:pPr>
            <a:r>
              <a:rPr lang="en-US" sz="4800">
                <a:solidFill>
                  <a:srgbClr val="FFFFFF"/>
                </a:solidFill>
                <a:latin typeface="Montserrat Classic Bold"/>
              </a:rPr>
              <a:t>Bảng nhân viên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1465"/>
            <a:ext cx="8996784" cy="4599764"/>
          </a:xfrm>
          <a:custGeom>
            <a:avLst/>
            <a:gdLst/>
            <a:ahLst/>
            <a:cxnLst/>
            <a:rect r="r" b="b" t="t" l="l"/>
            <a:pathLst>
              <a:path h="4599764" w="8996784">
                <a:moveTo>
                  <a:pt x="0" y="0"/>
                </a:moveTo>
                <a:lnTo>
                  <a:pt x="8996784" y="0"/>
                </a:lnTo>
                <a:lnTo>
                  <a:pt x="8996784" y="4599764"/>
                </a:lnTo>
                <a:lnTo>
                  <a:pt x="0" y="4599764"/>
                </a:lnTo>
                <a:lnTo>
                  <a:pt x="0" y="0"/>
                </a:lnTo>
                <a:close/>
              </a:path>
            </a:pathLst>
          </a:custGeom>
          <a:blipFill>
            <a:blip r:embed="rId2"/>
            <a:stretch>
              <a:fillRect l="0" t="0" r="0" b="0"/>
            </a:stretch>
          </a:blipFill>
        </p:spPr>
      </p:sp>
      <p:sp>
        <p:nvSpPr>
          <p:cNvPr name="Freeform 3" id="3"/>
          <p:cNvSpPr/>
          <p:nvPr/>
        </p:nvSpPr>
        <p:spPr>
          <a:xfrm flipH="false" flipV="false" rot="0">
            <a:off x="9850986" y="473055"/>
            <a:ext cx="7582812" cy="4578299"/>
          </a:xfrm>
          <a:custGeom>
            <a:avLst/>
            <a:gdLst/>
            <a:ahLst/>
            <a:cxnLst/>
            <a:rect r="r" b="b" t="t" l="l"/>
            <a:pathLst>
              <a:path h="4578299" w="7582812">
                <a:moveTo>
                  <a:pt x="0" y="0"/>
                </a:moveTo>
                <a:lnTo>
                  <a:pt x="7582812" y="0"/>
                </a:lnTo>
                <a:lnTo>
                  <a:pt x="7582812" y="4578299"/>
                </a:lnTo>
                <a:lnTo>
                  <a:pt x="0" y="4578299"/>
                </a:lnTo>
                <a:lnTo>
                  <a:pt x="0" y="0"/>
                </a:lnTo>
                <a:close/>
              </a:path>
            </a:pathLst>
          </a:custGeom>
          <a:blipFill>
            <a:blip r:embed="rId3"/>
            <a:stretch>
              <a:fillRect l="0" t="0" r="-168" b="0"/>
            </a:stretch>
          </a:blipFill>
        </p:spPr>
      </p:sp>
      <p:sp>
        <p:nvSpPr>
          <p:cNvPr name="Freeform 4" id="4"/>
          <p:cNvSpPr/>
          <p:nvPr/>
        </p:nvSpPr>
        <p:spPr>
          <a:xfrm flipH="false" flipV="false" rot="0">
            <a:off x="9135" y="5518633"/>
            <a:ext cx="8987648" cy="4768367"/>
          </a:xfrm>
          <a:custGeom>
            <a:avLst/>
            <a:gdLst/>
            <a:ahLst/>
            <a:cxnLst/>
            <a:rect r="r" b="b" t="t" l="l"/>
            <a:pathLst>
              <a:path h="4768367" w="8987648">
                <a:moveTo>
                  <a:pt x="0" y="0"/>
                </a:moveTo>
                <a:lnTo>
                  <a:pt x="8987649" y="0"/>
                </a:lnTo>
                <a:lnTo>
                  <a:pt x="8987649" y="4768367"/>
                </a:lnTo>
                <a:lnTo>
                  <a:pt x="0" y="4768367"/>
                </a:lnTo>
                <a:lnTo>
                  <a:pt x="0" y="0"/>
                </a:lnTo>
                <a:close/>
              </a:path>
            </a:pathLst>
          </a:custGeom>
          <a:blipFill>
            <a:blip r:embed="rId4"/>
            <a:stretch>
              <a:fillRect l="0" t="0" r="0" b="0"/>
            </a:stretch>
          </a:blipFill>
        </p:spPr>
      </p:sp>
      <p:sp>
        <p:nvSpPr>
          <p:cNvPr name="Freeform 5" id="5"/>
          <p:cNvSpPr/>
          <p:nvPr/>
        </p:nvSpPr>
        <p:spPr>
          <a:xfrm flipH="false" flipV="false" rot="0">
            <a:off x="8996784" y="5678676"/>
            <a:ext cx="9291216" cy="4608324"/>
          </a:xfrm>
          <a:custGeom>
            <a:avLst/>
            <a:gdLst/>
            <a:ahLst/>
            <a:cxnLst/>
            <a:rect r="r" b="b" t="t" l="l"/>
            <a:pathLst>
              <a:path h="4608324" w="9291216">
                <a:moveTo>
                  <a:pt x="0" y="0"/>
                </a:moveTo>
                <a:lnTo>
                  <a:pt x="9291216" y="0"/>
                </a:lnTo>
                <a:lnTo>
                  <a:pt x="9291216" y="4608324"/>
                </a:lnTo>
                <a:lnTo>
                  <a:pt x="0" y="4608324"/>
                </a:lnTo>
                <a:lnTo>
                  <a:pt x="0" y="0"/>
                </a:lnTo>
                <a:close/>
              </a:path>
            </a:pathLst>
          </a:custGeom>
          <a:blipFill>
            <a:blip r:embed="rId5"/>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82205" y="5755666"/>
            <a:ext cx="6463145" cy="3283527"/>
            <a:chOff x="0" y="0"/>
            <a:chExt cx="1702228" cy="864797"/>
          </a:xfrm>
        </p:grpSpPr>
        <p:sp>
          <p:nvSpPr>
            <p:cNvPr name="Freeform 3" id="3"/>
            <p:cNvSpPr/>
            <p:nvPr/>
          </p:nvSpPr>
          <p:spPr>
            <a:xfrm flipH="false" flipV="false" rot="0">
              <a:off x="0" y="0"/>
              <a:ext cx="1702228" cy="864797"/>
            </a:xfrm>
            <a:custGeom>
              <a:avLst/>
              <a:gdLst/>
              <a:ahLst/>
              <a:cxnLst/>
              <a:rect r="r" b="b" t="t" l="l"/>
              <a:pathLst>
                <a:path h="864797" w="1702228">
                  <a:moveTo>
                    <a:pt x="0" y="0"/>
                  </a:moveTo>
                  <a:lnTo>
                    <a:pt x="1702228" y="0"/>
                  </a:lnTo>
                  <a:lnTo>
                    <a:pt x="1702228" y="864797"/>
                  </a:lnTo>
                  <a:lnTo>
                    <a:pt x="0" y="864797"/>
                  </a:lnTo>
                  <a:close/>
                </a:path>
              </a:pathLst>
            </a:custGeom>
            <a:solidFill>
              <a:srgbClr val="322F50"/>
            </a:solidFill>
          </p:spPr>
        </p:sp>
        <p:sp>
          <p:nvSpPr>
            <p:cNvPr name="TextBox 4" id="4"/>
            <p:cNvSpPr txBox="true"/>
            <p:nvPr/>
          </p:nvSpPr>
          <p:spPr>
            <a:xfrm>
              <a:off x="0" y="-47625"/>
              <a:ext cx="1702228" cy="91242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1026066"/>
            <a:ext cx="8115300" cy="4116117"/>
          </a:xfrm>
          <a:custGeom>
            <a:avLst/>
            <a:gdLst/>
            <a:ahLst/>
            <a:cxnLst/>
            <a:rect r="r" b="b" t="t" l="l"/>
            <a:pathLst>
              <a:path h="4116117" w="8115300">
                <a:moveTo>
                  <a:pt x="0" y="0"/>
                </a:moveTo>
                <a:lnTo>
                  <a:pt x="8115300" y="0"/>
                </a:lnTo>
                <a:lnTo>
                  <a:pt x="8115300" y="4116117"/>
                </a:lnTo>
                <a:lnTo>
                  <a:pt x="0" y="4116117"/>
                </a:lnTo>
                <a:lnTo>
                  <a:pt x="0" y="0"/>
                </a:lnTo>
                <a:close/>
              </a:path>
            </a:pathLst>
          </a:custGeom>
          <a:blipFill>
            <a:blip r:embed="rId2"/>
            <a:stretch>
              <a:fillRect l="0" t="0" r="0" b="-82147"/>
            </a:stretch>
          </a:blipFill>
        </p:spPr>
      </p:sp>
      <p:sp>
        <p:nvSpPr>
          <p:cNvPr name="Freeform 6" id="6"/>
          <p:cNvSpPr/>
          <p:nvPr/>
        </p:nvSpPr>
        <p:spPr>
          <a:xfrm flipH="false" flipV="false" rot="0">
            <a:off x="939203" y="5755666"/>
            <a:ext cx="8115300" cy="4116117"/>
          </a:xfrm>
          <a:custGeom>
            <a:avLst/>
            <a:gdLst/>
            <a:ahLst/>
            <a:cxnLst/>
            <a:rect r="r" b="b" t="t" l="l"/>
            <a:pathLst>
              <a:path h="4116117" w="8115300">
                <a:moveTo>
                  <a:pt x="0" y="0"/>
                </a:moveTo>
                <a:lnTo>
                  <a:pt x="8115300" y="0"/>
                </a:lnTo>
                <a:lnTo>
                  <a:pt x="8115300" y="4116116"/>
                </a:lnTo>
                <a:lnTo>
                  <a:pt x="0" y="4116116"/>
                </a:lnTo>
                <a:lnTo>
                  <a:pt x="0" y="0"/>
                </a:lnTo>
                <a:close/>
              </a:path>
            </a:pathLst>
          </a:custGeom>
          <a:blipFill>
            <a:blip r:embed="rId3"/>
            <a:stretch>
              <a:fillRect l="0" t="-15565" r="0" b="-2470"/>
            </a:stretch>
          </a:blipFill>
        </p:spPr>
      </p:sp>
      <p:sp>
        <p:nvSpPr>
          <p:cNvPr name="Freeform 7" id="7"/>
          <p:cNvSpPr/>
          <p:nvPr/>
        </p:nvSpPr>
        <p:spPr>
          <a:xfrm flipH="false" flipV="false" rot="0">
            <a:off x="1073448" y="4591050"/>
            <a:ext cx="7981055" cy="809232"/>
          </a:xfrm>
          <a:custGeom>
            <a:avLst/>
            <a:gdLst/>
            <a:ahLst/>
            <a:cxnLst/>
            <a:rect r="r" b="b" t="t" l="l"/>
            <a:pathLst>
              <a:path h="809232" w="7981055">
                <a:moveTo>
                  <a:pt x="0" y="0"/>
                </a:moveTo>
                <a:lnTo>
                  <a:pt x="7981055" y="0"/>
                </a:lnTo>
                <a:lnTo>
                  <a:pt x="7981055" y="809232"/>
                </a:lnTo>
                <a:lnTo>
                  <a:pt x="0" y="809232"/>
                </a:lnTo>
                <a:lnTo>
                  <a:pt x="0" y="0"/>
                </a:lnTo>
                <a:close/>
              </a:path>
            </a:pathLst>
          </a:custGeom>
          <a:blipFill>
            <a:blip r:embed="rId4"/>
            <a:stretch>
              <a:fillRect l="0" t="0" r="0" b="0"/>
            </a:stretch>
          </a:blipFill>
        </p:spPr>
      </p:sp>
      <p:sp>
        <p:nvSpPr>
          <p:cNvPr name="TextBox 8" id="8"/>
          <p:cNvSpPr txBox="true"/>
          <p:nvPr/>
        </p:nvSpPr>
        <p:spPr>
          <a:xfrm rot="0">
            <a:off x="10680715" y="1028700"/>
            <a:ext cx="7268989" cy="3657600"/>
          </a:xfrm>
          <a:prstGeom prst="rect">
            <a:avLst/>
          </a:prstGeom>
        </p:spPr>
        <p:txBody>
          <a:bodyPr anchor="t" rtlCol="false" tIns="0" lIns="0" bIns="0" rIns="0">
            <a:spAutoFit/>
          </a:bodyPr>
          <a:lstStyle/>
          <a:p>
            <a:pPr marL="0" indent="0" lvl="0">
              <a:lnSpc>
                <a:spcPts val="9600"/>
              </a:lnSpc>
              <a:spcBef>
                <a:spcPct val="0"/>
              </a:spcBef>
            </a:pPr>
            <a:r>
              <a:rPr lang="en-US" sz="8000">
                <a:solidFill>
                  <a:srgbClr val="322F50"/>
                </a:solidFill>
                <a:latin typeface="Noto Sans Bold"/>
              </a:rPr>
              <a:t>ĐĂNG NHẬP VÀ </a:t>
            </a:r>
          </a:p>
          <a:p>
            <a:pPr marL="0" indent="0" lvl="0">
              <a:lnSpc>
                <a:spcPts val="9600"/>
              </a:lnSpc>
              <a:spcBef>
                <a:spcPct val="0"/>
              </a:spcBef>
            </a:pPr>
            <a:r>
              <a:rPr lang="en-US" sz="8000">
                <a:solidFill>
                  <a:srgbClr val="322F50"/>
                </a:solidFill>
                <a:latin typeface="Noto Sans Bold"/>
              </a:rPr>
              <a:t>PHÂN QUYỀN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300114" y="0"/>
            <a:ext cx="7580168" cy="11398827"/>
            <a:chOff x="0" y="0"/>
            <a:chExt cx="1996423" cy="3002160"/>
          </a:xfrm>
        </p:grpSpPr>
        <p:sp>
          <p:nvSpPr>
            <p:cNvPr name="Freeform 3" id="3"/>
            <p:cNvSpPr/>
            <p:nvPr/>
          </p:nvSpPr>
          <p:spPr>
            <a:xfrm flipH="false" flipV="false" rot="0">
              <a:off x="0" y="0"/>
              <a:ext cx="1996423" cy="3002160"/>
            </a:xfrm>
            <a:custGeom>
              <a:avLst/>
              <a:gdLst/>
              <a:ahLst/>
              <a:cxnLst/>
              <a:rect r="r" b="b" t="t" l="l"/>
              <a:pathLst>
                <a:path h="3002160" w="1996423">
                  <a:moveTo>
                    <a:pt x="0" y="0"/>
                  </a:moveTo>
                  <a:lnTo>
                    <a:pt x="1996423" y="0"/>
                  </a:lnTo>
                  <a:lnTo>
                    <a:pt x="1996423" y="3002160"/>
                  </a:lnTo>
                  <a:lnTo>
                    <a:pt x="0" y="3002160"/>
                  </a:lnTo>
                  <a:close/>
                </a:path>
              </a:pathLst>
            </a:custGeom>
            <a:solidFill>
              <a:srgbClr val="322F50"/>
            </a:solidFill>
          </p:spPr>
        </p:sp>
        <p:sp>
          <p:nvSpPr>
            <p:cNvPr name="TextBox 4" id="4"/>
            <p:cNvSpPr txBox="true"/>
            <p:nvPr/>
          </p:nvSpPr>
          <p:spPr>
            <a:xfrm>
              <a:off x="0" y="-47625"/>
              <a:ext cx="1996423" cy="3049785"/>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0177838" y="440029"/>
            <a:ext cx="2087018" cy="2087010"/>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6402" r="0" b="-6402"/>
              </a:stretch>
            </a:blipFill>
          </p:spPr>
        </p:sp>
      </p:grpSp>
      <p:sp>
        <p:nvSpPr>
          <p:cNvPr name="TextBox 7" id="7"/>
          <p:cNvSpPr txBox="true"/>
          <p:nvPr/>
        </p:nvSpPr>
        <p:spPr>
          <a:xfrm rot="0">
            <a:off x="1304010" y="-237206"/>
            <a:ext cx="5461874" cy="899891"/>
          </a:xfrm>
          <a:prstGeom prst="rect">
            <a:avLst/>
          </a:prstGeom>
        </p:spPr>
        <p:txBody>
          <a:bodyPr anchor="t" rtlCol="false" tIns="0" lIns="0" bIns="0" rIns="0">
            <a:spAutoFit/>
          </a:bodyPr>
          <a:lstStyle/>
          <a:p>
            <a:pPr>
              <a:lnSpc>
                <a:spcPts val="6603"/>
              </a:lnSpc>
            </a:pPr>
            <a:r>
              <a:rPr lang="en-US" sz="6603">
                <a:solidFill>
                  <a:srgbClr val="FFFFFF"/>
                </a:solidFill>
                <a:latin typeface="Archivo Black Bold"/>
              </a:rPr>
              <a:t>OUR TEAM </a:t>
            </a:r>
          </a:p>
        </p:txBody>
      </p:sp>
      <p:grpSp>
        <p:nvGrpSpPr>
          <p:cNvPr name="Group 8" id="8"/>
          <p:cNvGrpSpPr>
            <a:grpSpLocks noChangeAspect="true"/>
          </p:cNvGrpSpPr>
          <p:nvPr/>
        </p:nvGrpSpPr>
        <p:grpSpPr>
          <a:xfrm rot="0">
            <a:off x="10268176" y="2723988"/>
            <a:ext cx="2087018" cy="2087010"/>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810" t="0" r="-810" b="0"/>
              </a:stretch>
            </a:blipFill>
          </p:spPr>
        </p:sp>
      </p:grpSp>
      <p:grpSp>
        <p:nvGrpSpPr>
          <p:cNvPr name="Group 10" id="10"/>
          <p:cNvGrpSpPr>
            <a:grpSpLocks noChangeAspect="true"/>
          </p:cNvGrpSpPr>
          <p:nvPr/>
        </p:nvGrpSpPr>
        <p:grpSpPr>
          <a:xfrm rot="0">
            <a:off x="10268176" y="5009741"/>
            <a:ext cx="2087018" cy="2087010"/>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867" t="0" r="-867" b="0"/>
              </a:stretch>
            </a:blipFill>
          </p:spPr>
        </p:sp>
      </p:grpSp>
      <p:grpSp>
        <p:nvGrpSpPr>
          <p:cNvPr name="Group 12" id="12"/>
          <p:cNvGrpSpPr/>
          <p:nvPr/>
        </p:nvGrpSpPr>
        <p:grpSpPr>
          <a:xfrm rot="0">
            <a:off x="-1820331" y="391228"/>
            <a:ext cx="11710555" cy="2332759"/>
            <a:chOff x="0" y="0"/>
            <a:chExt cx="3084261" cy="614389"/>
          </a:xfrm>
        </p:grpSpPr>
        <p:sp>
          <p:nvSpPr>
            <p:cNvPr name="Freeform 13" id="13"/>
            <p:cNvSpPr/>
            <p:nvPr/>
          </p:nvSpPr>
          <p:spPr>
            <a:xfrm flipH="false" flipV="false" rot="0">
              <a:off x="0" y="0"/>
              <a:ext cx="3084261" cy="614389"/>
            </a:xfrm>
            <a:custGeom>
              <a:avLst/>
              <a:gdLst/>
              <a:ahLst/>
              <a:cxnLst/>
              <a:rect r="r" b="b" t="t" l="l"/>
              <a:pathLst>
                <a:path h="614389" w="3084261">
                  <a:moveTo>
                    <a:pt x="0" y="0"/>
                  </a:moveTo>
                  <a:lnTo>
                    <a:pt x="3084261" y="0"/>
                  </a:lnTo>
                  <a:lnTo>
                    <a:pt x="3084261" y="614389"/>
                  </a:lnTo>
                  <a:lnTo>
                    <a:pt x="0" y="614389"/>
                  </a:lnTo>
                  <a:close/>
                </a:path>
              </a:pathLst>
            </a:custGeom>
            <a:solidFill>
              <a:srgbClr val="322F50"/>
            </a:solidFill>
          </p:spPr>
        </p:sp>
        <p:sp>
          <p:nvSpPr>
            <p:cNvPr name="TextBox 14" id="14"/>
            <p:cNvSpPr txBox="true"/>
            <p:nvPr/>
          </p:nvSpPr>
          <p:spPr>
            <a:xfrm>
              <a:off x="0" y="-47625"/>
              <a:ext cx="3084261" cy="662014"/>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10268176" y="7515774"/>
            <a:ext cx="2087018" cy="2087010"/>
            <a:chOff x="0" y="0"/>
            <a:chExt cx="6350000" cy="6349975"/>
          </a:xfrm>
        </p:grpSpPr>
        <p:sp>
          <p:nvSpPr>
            <p:cNvPr name="Freeform 16" id="1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2872" r="0" b="-2872"/>
              </a:stretch>
            </a:blipFill>
          </p:spPr>
        </p:sp>
      </p:grpSp>
      <p:sp>
        <p:nvSpPr>
          <p:cNvPr name="Freeform 17" id="17"/>
          <p:cNvSpPr/>
          <p:nvPr/>
        </p:nvSpPr>
        <p:spPr>
          <a:xfrm flipH="false" flipV="false" rot="0">
            <a:off x="0" y="2723988"/>
            <a:ext cx="9890224" cy="7563012"/>
          </a:xfrm>
          <a:custGeom>
            <a:avLst/>
            <a:gdLst/>
            <a:ahLst/>
            <a:cxnLst/>
            <a:rect r="r" b="b" t="t" l="l"/>
            <a:pathLst>
              <a:path h="7563012" w="9890224">
                <a:moveTo>
                  <a:pt x="0" y="0"/>
                </a:moveTo>
                <a:lnTo>
                  <a:pt x="9890224" y="0"/>
                </a:lnTo>
                <a:lnTo>
                  <a:pt x="9890224" y="7563012"/>
                </a:lnTo>
                <a:lnTo>
                  <a:pt x="0" y="7563012"/>
                </a:lnTo>
                <a:lnTo>
                  <a:pt x="0" y="0"/>
                </a:lnTo>
                <a:close/>
              </a:path>
            </a:pathLst>
          </a:custGeom>
          <a:blipFill>
            <a:blip r:embed="rId6"/>
            <a:stretch>
              <a:fillRect l="0" t="0" r="-2501" b="0"/>
            </a:stretch>
          </a:blipFill>
        </p:spPr>
      </p:sp>
      <p:sp>
        <p:nvSpPr>
          <p:cNvPr name="TextBox 18" id="18"/>
          <p:cNvSpPr txBox="true"/>
          <p:nvPr/>
        </p:nvSpPr>
        <p:spPr>
          <a:xfrm rot="0">
            <a:off x="962421" y="943960"/>
            <a:ext cx="9215417" cy="1417796"/>
          </a:xfrm>
          <a:prstGeom prst="rect">
            <a:avLst/>
          </a:prstGeom>
        </p:spPr>
        <p:txBody>
          <a:bodyPr anchor="t" rtlCol="false" tIns="0" lIns="0" bIns="0" rIns="0">
            <a:spAutoFit/>
          </a:bodyPr>
          <a:lstStyle/>
          <a:p>
            <a:pPr>
              <a:lnSpc>
                <a:spcPts val="10568"/>
              </a:lnSpc>
            </a:pPr>
            <a:r>
              <a:rPr lang="en-US" sz="10568">
                <a:solidFill>
                  <a:srgbClr val="FFFFFF"/>
                </a:solidFill>
                <a:latin typeface="Archivo Black Bold"/>
              </a:rPr>
              <a:t>BÁO CÁO</a:t>
            </a:r>
          </a:p>
        </p:txBody>
      </p:sp>
      <p:sp>
        <p:nvSpPr>
          <p:cNvPr name="TextBox 19" id="19"/>
          <p:cNvSpPr txBox="true"/>
          <p:nvPr/>
        </p:nvSpPr>
        <p:spPr>
          <a:xfrm rot="0">
            <a:off x="12717144" y="1540684"/>
            <a:ext cx="3443450" cy="377939"/>
          </a:xfrm>
          <a:prstGeom prst="rect">
            <a:avLst/>
          </a:prstGeom>
        </p:spPr>
        <p:txBody>
          <a:bodyPr anchor="t" rtlCol="false" tIns="0" lIns="0" bIns="0" rIns="0">
            <a:spAutoFit/>
          </a:bodyPr>
          <a:lstStyle/>
          <a:p>
            <a:pPr>
              <a:lnSpc>
                <a:spcPts val="2873"/>
              </a:lnSpc>
            </a:pPr>
            <a:r>
              <a:rPr lang="en-US" sz="2873">
                <a:solidFill>
                  <a:srgbClr val="FFFFFF"/>
                </a:solidFill>
                <a:latin typeface="Archivo Black Bold"/>
              </a:rPr>
              <a:t>DẠNG BẢNG</a:t>
            </a:r>
          </a:p>
        </p:txBody>
      </p:sp>
      <p:sp>
        <p:nvSpPr>
          <p:cNvPr name="TextBox 20" id="20"/>
          <p:cNvSpPr txBox="true"/>
          <p:nvPr/>
        </p:nvSpPr>
        <p:spPr>
          <a:xfrm rot="0">
            <a:off x="12734382" y="3636690"/>
            <a:ext cx="4302369" cy="377939"/>
          </a:xfrm>
          <a:prstGeom prst="rect">
            <a:avLst/>
          </a:prstGeom>
        </p:spPr>
        <p:txBody>
          <a:bodyPr anchor="t" rtlCol="false" tIns="0" lIns="0" bIns="0" rIns="0">
            <a:spAutoFit/>
          </a:bodyPr>
          <a:lstStyle/>
          <a:p>
            <a:pPr>
              <a:lnSpc>
                <a:spcPts val="2873"/>
              </a:lnSpc>
            </a:pPr>
            <a:r>
              <a:rPr lang="en-US" sz="2873">
                <a:solidFill>
                  <a:srgbClr val="FFFFFF"/>
                </a:solidFill>
                <a:latin typeface="Archivo Black Bold"/>
              </a:rPr>
              <a:t>DẠNG BẢNG - NHÓM</a:t>
            </a:r>
          </a:p>
        </p:txBody>
      </p:sp>
      <p:sp>
        <p:nvSpPr>
          <p:cNvPr name="TextBox 21" id="21"/>
          <p:cNvSpPr txBox="true"/>
          <p:nvPr/>
        </p:nvSpPr>
        <p:spPr>
          <a:xfrm rot="0">
            <a:off x="12850100" y="5922443"/>
            <a:ext cx="3443450" cy="377939"/>
          </a:xfrm>
          <a:prstGeom prst="rect">
            <a:avLst/>
          </a:prstGeom>
        </p:spPr>
        <p:txBody>
          <a:bodyPr anchor="t" rtlCol="false" tIns="0" lIns="0" bIns="0" rIns="0">
            <a:spAutoFit/>
          </a:bodyPr>
          <a:lstStyle/>
          <a:p>
            <a:pPr>
              <a:lnSpc>
                <a:spcPts val="2873"/>
              </a:lnSpc>
            </a:pPr>
            <a:r>
              <a:rPr lang="en-US" sz="2873">
                <a:solidFill>
                  <a:srgbClr val="FFFFFF"/>
                </a:solidFill>
                <a:latin typeface="Archivo Black Bold"/>
              </a:rPr>
              <a:t>DẠNG ĐỒ THỊ</a:t>
            </a:r>
          </a:p>
        </p:txBody>
      </p:sp>
      <p:sp>
        <p:nvSpPr>
          <p:cNvPr name="TextBox 22" id="22"/>
          <p:cNvSpPr txBox="true"/>
          <p:nvPr/>
        </p:nvSpPr>
        <p:spPr>
          <a:xfrm rot="0">
            <a:off x="12850100" y="8428476"/>
            <a:ext cx="3443450" cy="377939"/>
          </a:xfrm>
          <a:prstGeom prst="rect">
            <a:avLst/>
          </a:prstGeom>
        </p:spPr>
        <p:txBody>
          <a:bodyPr anchor="t" rtlCol="false" tIns="0" lIns="0" bIns="0" rIns="0">
            <a:spAutoFit/>
          </a:bodyPr>
          <a:lstStyle/>
          <a:p>
            <a:pPr>
              <a:lnSpc>
                <a:spcPts val="2873"/>
              </a:lnSpc>
            </a:pPr>
            <a:r>
              <a:rPr lang="en-US" sz="2873">
                <a:solidFill>
                  <a:srgbClr val="FFFFFF"/>
                </a:solidFill>
                <a:latin typeface="Archivo Black Bold"/>
              </a:rPr>
              <a:t>DẠNG PHIẾU</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300114" y="0"/>
            <a:ext cx="7580168" cy="11398827"/>
            <a:chOff x="0" y="0"/>
            <a:chExt cx="1996423" cy="3002160"/>
          </a:xfrm>
        </p:grpSpPr>
        <p:sp>
          <p:nvSpPr>
            <p:cNvPr name="Freeform 3" id="3"/>
            <p:cNvSpPr/>
            <p:nvPr/>
          </p:nvSpPr>
          <p:spPr>
            <a:xfrm flipH="false" flipV="false" rot="0">
              <a:off x="0" y="0"/>
              <a:ext cx="1996423" cy="3002160"/>
            </a:xfrm>
            <a:custGeom>
              <a:avLst/>
              <a:gdLst/>
              <a:ahLst/>
              <a:cxnLst/>
              <a:rect r="r" b="b" t="t" l="l"/>
              <a:pathLst>
                <a:path h="3002160" w="1996423">
                  <a:moveTo>
                    <a:pt x="0" y="0"/>
                  </a:moveTo>
                  <a:lnTo>
                    <a:pt x="1996423" y="0"/>
                  </a:lnTo>
                  <a:lnTo>
                    <a:pt x="1996423" y="3002160"/>
                  </a:lnTo>
                  <a:lnTo>
                    <a:pt x="0" y="3002160"/>
                  </a:lnTo>
                  <a:close/>
                </a:path>
              </a:pathLst>
            </a:custGeom>
            <a:solidFill>
              <a:srgbClr val="322F50"/>
            </a:solidFill>
          </p:spPr>
        </p:sp>
        <p:sp>
          <p:nvSpPr>
            <p:cNvPr name="TextBox 4" id="4"/>
            <p:cNvSpPr txBox="true"/>
            <p:nvPr/>
          </p:nvSpPr>
          <p:spPr>
            <a:xfrm>
              <a:off x="0" y="-47625"/>
              <a:ext cx="1996423" cy="3049785"/>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0177838" y="440029"/>
            <a:ext cx="2087018" cy="2087010"/>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6402" r="0" b="-6402"/>
              </a:stretch>
            </a:blipFill>
          </p:spPr>
        </p:sp>
      </p:grpSp>
      <p:sp>
        <p:nvSpPr>
          <p:cNvPr name="TextBox 7" id="7"/>
          <p:cNvSpPr txBox="true"/>
          <p:nvPr/>
        </p:nvSpPr>
        <p:spPr>
          <a:xfrm rot="0">
            <a:off x="1304010" y="-237206"/>
            <a:ext cx="5461874" cy="899891"/>
          </a:xfrm>
          <a:prstGeom prst="rect">
            <a:avLst/>
          </a:prstGeom>
        </p:spPr>
        <p:txBody>
          <a:bodyPr anchor="t" rtlCol="false" tIns="0" lIns="0" bIns="0" rIns="0">
            <a:spAutoFit/>
          </a:bodyPr>
          <a:lstStyle/>
          <a:p>
            <a:pPr>
              <a:lnSpc>
                <a:spcPts val="6603"/>
              </a:lnSpc>
            </a:pPr>
            <a:r>
              <a:rPr lang="en-US" sz="6603">
                <a:solidFill>
                  <a:srgbClr val="FFFFFF"/>
                </a:solidFill>
                <a:latin typeface="Archivo Black Bold"/>
              </a:rPr>
              <a:t>OUR TEAM </a:t>
            </a:r>
          </a:p>
        </p:txBody>
      </p:sp>
      <p:sp>
        <p:nvSpPr>
          <p:cNvPr name="Freeform 8" id="8"/>
          <p:cNvSpPr/>
          <p:nvPr/>
        </p:nvSpPr>
        <p:spPr>
          <a:xfrm flipH="false" flipV="false" rot="0">
            <a:off x="0" y="2723988"/>
            <a:ext cx="10508265" cy="7493740"/>
          </a:xfrm>
          <a:custGeom>
            <a:avLst/>
            <a:gdLst/>
            <a:ahLst/>
            <a:cxnLst/>
            <a:rect r="r" b="b" t="t" l="l"/>
            <a:pathLst>
              <a:path h="7493740" w="10508265">
                <a:moveTo>
                  <a:pt x="0" y="0"/>
                </a:moveTo>
                <a:lnTo>
                  <a:pt x="10508265" y="0"/>
                </a:lnTo>
                <a:lnTo>
                  <a:pt x="10508265" y="7493739"/>
                </a:lnTo>
                <a:lnTo>
                  <a:pt x="0" y="7493739"/>
                </a:lnTo>
                <a:lnTo>
                  <a:pt x="0" y="0"/>
                </a:lnTo>
                <a:close/>
              </a:path>
            </a:pathLst>
          </a:custGeom>
          <a:blipFill>
            <a:blip r:embed="rId3"/>
            <a:stretch>
              <a:fillRect l="0" t="0" r="-26654" b="0"/>
            </a:stretch>
          </a:blipFill>
        </p:spPr>
      </p:sp>
      <p:grpSp>
        <p:nvGrpSpPr>
          <p:cNvPr name="Group 9" id="9"/>
          <p:cNvGrpSpPr>
            <a:grpSpLocks noChangeAspect="true"/>
          </p:cNvGrpSpPr>
          <p:nvPr/>
        </p:nvGrpSpPr>
        <p:grpSpPr>
          <a:xfrm rot="0">
            <a:off x="10268176" y="2723988"/>
            <a:ext cx="2087018" cy="2087010"/>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810" t="0" r="-810" b="0"/>
              </a:stretch>
            </a:blipFill>
          </p:spPr>
        </p:sp>
      </p:grpSp>
      <p:grpSp>
        <p:nvGrpSpPr>
          <p:cNvPr name="Group 11" id="11"/>
          <p:cNvGrpSpPr>
            <a:grpSpLocks noChangeAspect="true"/>
          </p:cNvGrpSpPr>
          <p:nvPr/>
        </p:nvGrpSpPr>
        <p:grpSpPr>
          <a:xfrm rot="0">
            <a:off x="10268176" y="5009741"/>
            <a:ext cx="2087018" cy="2087010"/>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867" t="0" r="-867" b="0"/>
              </a:stretch>
            </a:blipFill>
          </p:spPr>
        </p:sp>
      </p:grpSp>
      <p:grpSp>
        <p:nvGrpSpPr>
          <p:cNvPr name="Group 13" id="13"/>
          <p:cNvGrpSpPr/>
          <p:nvPr/>
        </p:nvGrpSpPr>
        <p:grpSpPr>
          <a:xfrm rot="0">
            <a:off x="-1820331" y="391228"/>
            <a:ext cx="11710555" cy="2332759"/>
            <a:chOff x="0" y="0"/>
            <a:chExt cx="3084261" cy="614389"/>
          </a:xfrm>
        </p:grpSpPr>
        <p:sp>
          <p:nvSpPr>
            <p:cNvPr name="Freeform 14" id="14"/>
            <p:cNvSpPr/>
            <p:nvPr/>
          </p:nvSpPr>
          <p:spPr>
            <a:xfrm flipH="false" flipV="false" rot="0">
              <a:off x="0" y="0"/>
              <a:ext cx="3084261" cy="614389"/>
            </a:xfrm>
            <a:custGeom>
              <a:avLst/>
              <a:gdLst/>
              <a:ahLst/>
              <a:cxnLst/>
              <a:rect r="r" b="b" t="t" l="l"/>
              <a:pathLst>
                <a:path h="614389" w="3084261">
                  <a:moveTo>
                    <a:pt x="0" y="0"/>
                  </a:moveTo>
                  <a:lnTo>
                    <a:pt x="3084261" y="0"/>
                  </a:lnTo>
                  <a:lnTo>
                    <a:pt x="3084261" y="614389"/>
                  </a:lnTo>
                  <a:lnTo>
                    <a:pt x="0" y="614389"/>
                  </a:lnTo>
                  <a:close/>
                </a:path>
              </a:pathLst>
            </a:custGeom>
            <a:solidFill>
              <a:srgbClr val="322F50"/>
            </a:solidFill>
          </p:spPr>
        </p:sp>
        <p:sp>
          <p:nvSpPr>
            <p:cNvPr name="TextBox 15" id="15"/>
            <p:cNvSpPr txBox="true"/>
            <p:nvPr/>
          </p:nvSpPr>
          <p:spPr>
            <a:xfrm>
              <a:off x="0" y="-47625"/>
              <a:ext cx="3084261" cy="662014"/>
            </a:xfrm>
            <a:prstGeom prst="rect">
              <a:avLst/>
            </a:prstGeom>
          </p:spPr>
          <p:txBody>
            <a:bodyPr anchor="ctr" rtlCol="false" tIns="50800" lIns="50800" bIns="50800" rIns="50800"/>
            <a:lstStyle/>
            <a:p>
              <a:pPr algn="ctr">
                <a:lnSpc>
                  <a:spcPts val="2659"/>
                </a:lnSpc>
              </a:pPr>
            </a:p>
          </p:txBody>
        </p:sp>
      </p:grpSp>
      <p:grpSp>
        <p:nvGrpSpPr>
          <p:cNvPr name="Group 16" id="16"/>
          <p:cNvGrpSpPr>
            <a:grpSpLocks noChangeAspect="true"/>
          </p:cNvGrpSpPr>
          <p:nvPr/>
        </p:nvGrpSpPr>
        <p:grpSpPr>
          <a:xfrm rot="0">
            <a:off x="10268176" y="7515774"/>
            <a:ext cx="2087018" cy="2087010"/>
            <a:chOff x="0" y="0"/>
            <a:chExt cx="6350000" cy="6349975"/>
          </a:xfrm>
        </p:grpSpPr>
        <p:sp>
          <p:nvSpPr>
            <p:cNvPr name="Freeform 17" id="1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2872" r="0" b="-2872"/>
              </a:stretch>
            </a:blipFill>
          </p:spPr>
        </p:sp>
      </p:grpSp>
      <p:sp>
        <p:nvSpPr>
          <p:cNvPr name="TextBox 18" id="18"/>
          <p:cNvSpPr txBox="true"/>
          <p:nvPr/>
        </p:nvSpPr>
        <p:spPr>
          <a:xfrm rot="0">
            <a:off x="962421" y="943960"/>
            <a:ext cx="9215417" cy="1417796"/>
          </a:xfrm>
          <a:prstGeom prst="rect">
            <a:avLst/>
          </a:prstGeom>
        </p:spPr>
        <p:txBody>
          <a:bodyPr anchor="t" rtlCol="false" tIns="0" lIns="0" bIns="0" rIns="0">
            <a:spAutoFit/>
          </a:bodyPr>
          <a:lstStyle/>
          <a:p>
            <a:pPr>
              <a:lnSpc>
                <a:spcPts val="10568"/>
              </a:lnSpc>
            </a:pPr>
            <a:r>
              <a:rPr lang="en-US" sz="10568">
                <a:solidFill>
                  <a:srgbClr val="FFFFFF"/>
                </a:solidFill>
                <a:latin typeface="Archivo Black Bold"/>
              </a:rPr>
              <a:t>BÁO CÁO</a:t>
            </a:r>
          </a:p>
        </p:txBody>
      </p:sp>
      <p:sp>
        <p:nvSpPr>
          <p:cNvPr name="TextBox 19" id="19"/>
          <p:cNvSpPr txBox="true"/>
          <p:nvPr/>
        </p:nvSpPr>
        <p:spPr>
          <a:xfrm rot="0">
            <a:off x="12717144" y="1540684"/>
            <a:ext cx="3443450" cy="377939"/>
          </a:xfrm>
          <a:prstGeom prst="rect">
            <a:avLst/>
          </a:prstGeom>
        </p:spPr>
        <p:txBody>
          <a:bodyPr anchor="t" rtlCol="false" tIns="0" lIns="0" bIns="0" rIns="0">
            <a:spAutoFit/>
          </a:bodyPr>
          <a:lstStyle/>
          <a:p>
            <a:pPr>
              <a:lnSpc>
                <a:spcPts val="2873"/>
              </a:lnSpc>
            </a:pPr>
            <a:r>
              <a:rPr lang="en-US" sz="2873">
                <a:solidFill>
                  <a:srgbClr val="FFFFFF"/>
                </a:solidFill>
                <a:latin typeface="Archivo Black Bold"/>
              </a:rPr>
              <a:t>DẠNG BẢNG</a:t>
            </a:r>
          </a:p>
        </p:txBody>
      </p:sp>
      <p:sp>
        <p:nvSpPr>
          <p:cNvPr name="TextBox 20" id="20"/>
          <p:cNvSpPr txBox="true"/>
          <p:nvPr/>
        </p:nvSpPr>
        <p:spPr>
          <a:xfrm rot="0">
            <a:off x="12734382" y="3636690"/>
            <a:ext cx="4302369" cy="377939"/>
          </a:xfrm>
          <a:prstGeom prst="rect">
            <a:avLst/>
          </a:prstGeom>
        </p:spPr>
        <p:txBody>
          <a:bodyPr anchor="t" rtlCol="false" tIns="0" lIns="0" bIns="0" rIns="0">
            <a:spAutoFit/>
          </a:bodyPr>
          <a:lstStyle/>
          <a:p>
            <a:pPr>
              <a:lnSpc>
                <a:spcPts val="2873"/>
              </a:lnSpc>
            </a:pPr>
            <a:r>
              <a:rPr lang="en-US" sz="2873">
                <a:solidFill>
                  <a:srgbClr val="FFFFFF"/>
                </a:solidFill>
                <a:latin typeface="Archivo Black Bold"/>
              </a:rPr>
              <a:t>DẠNG BẢNG - NHÓM</a:t>
            </a:r>
          </a:p>
        </p:txBody>
      </p:sp>
      <p:sp>
        <p:nvSpPr>
          <p:cNvPr name="TextBox 21" id="21"/>
          <p:cNvSpPr txBox="true"/>
          <p:nvPr/>
        </p:nvSpPr>
        <p:spPr>
          <a:xfrm rot="0">
            <a:off x="12850100" y="5922443"/>
            <a:ext cx="3443450" cy="377939"/>
          </a:xfrm>
          <a:prstGeom prst="rect">
            <a:avLst/>
          </a:prstGeom>
        </p:spPr>
        <p:txBody>
          <a:bodyPr anchor="t" rtlCol="false" tIns="0" lIns="0" bIns="0" rIns="0">
            <a:spAutoFit/>
          </a:bodyPr>
          <a:lstStyle/>
          <a:p>
            <a:pPr>
              <a:lnSpc>
                <a:spcPts val="2873"/>
              </a:lnSpc>
            </a:pPr>
            <a:r>
              <a:rPr lang="en-US" sz="2873">
                <a:solidFill>
                  <a:srgbClr val="FFFFFF"/>
                </a:solidFill>
                <a:latin typeface="Archivo Black Bold"/>
              </a:rPr>
              <a:t>DẠNG ĐỒ THỊ</a:t>
            </a:r>
          </a:p>
        </p:txBody>
      </p:sp>
      <p:sp>
        <p:nvSpPr>
          <p:cNvPr name="TextBox 22" id="22"/>
          <p:cNvSpPr txBox="true"/>
          <p:nvPr/>
        </p:nvSpPr>
        <p:spPr>
          <a:xfrm rot="0">
            <a:off x="12850100" y="8428476"/>
            <a:ext cx="3443450" cy="377939"/>
          </a:xfrm>
          <a:prstGeom prst="rect">
            <a:avLst/>
          </a:prstGeom>
        </p:spPr>
        <p:txBody>
          <a:bodyPr anchor="t" rtlCol="false" tIns="0" lIns="0" bIns="0" rIns="0">
            <a:spAutoFit/>
          </a:bodyPr>
          <a:lstStyle/>
          <a:p>
            <a:pPr>
              <a:lnSpc>
                <a:spcPts val="2873"/>
              </a:lnSpc>
            </a:pPr>
            <a:r>
              <a:rPr lang="en-US" sz="2873">
                <a:solidFill>
                  <a:srgbClr val="FFFFFF"/>
                </a:solidFill>
                <a:latin typeface="Archivo Black Bold"/>
              </a:rPr>
              <a:t>DẠNG PHIẾU</a:t>
            </a:r>
          </a:p>
        </p:txBody>
      </p:sp>
      <p:sp>
        <p:nvSpPr>
          <p:cNvPr name="TextBox 23" id="23"/>
          <p:cNvSpPr txBox="true"/>
          <p:nvPr/>
        </p:nvSpPr>
        <p:spPr>
          <a:xfrm rot="0">
            <a:off x="12717144" y="4215641"/>
            <a:ext cx="4950726" cy="377939"/>
          </a:xfrm>
          <a:prstGeom prst="rect">
            <a:avLst/>
          </a:prstGeom>
        </p:spPr>
        <p:txBody>
          <a:bodyPr anchor="t" rtlCol="false" tIns="0" lIns="0" bIns="0" rIns="0">
            <a:spAutoFit/>
          </a:bodyPr>
          <a:lstStyle/>
          <a:p>
            <a:pPr>
              <a:lnSpc>
                <a:spcPts val="2873"/>
              </a:lnSpc>
            </a:pPr>
            <a:r>
              <a:rPr lang="en-US" sz="2873">
                <a:solidFill>
                  <a:srgbClr val="FFFFFF"/>
                </a:solidFill>
                <a:latin typeface="Archivo Black Bold"/>
              </a:rPr>
              <a:t>SINH VIÊN + HỢP ĐỒNG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189457" y="447597"/>
            <a:ext cx="1845844" cy="1845844"/>
          </a:xfrm>
          <a:custGeom>
            <a:avLst/>
            <a:gdLst/>
            <a:ahLst/>
            <a:cxnLst/>
            <a:rect r="r" b="b" t="t" l="l"/>
            <a:pathLst>
              <a:path h="1845844" w="1845844">
                <a:moveTo>
                  <a:pt x="0" y="0"/>
                </a:moveTo>
                <a:lnTo>
                  <a:pt x="1845844" y="0"/>
                </a:lnTo>
                <a:lnTo>
                  <a:pt x="1845844" y="1845844"/>
                </a:lnTo>
                <a:lnTo>
                  <a:pt x="0" y="18458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903565" y="3503554"/>
            <a:ext cx="3806280" cy="747395"/>
            <a:chOff x="0" y="0"/>
            <a:chExt cx="5075040" cy="996527"/>
          </a:xfrm>
        </p:grpSpPr>
        <p:sp>
          <p:nvSpPr>
            <p:cNvPr name="TextBox 4" id="4"/>
            <p:cNvSpPr txBox="true"/>
            <p:nvPr/>
          </p:nvSpPr>
          <p:spPr>
            <a:xfrm rot="0">
              <a:off x="1048422" y="190500"/>
              <a:ext cx="4026618" cy="806027"/>
            </a:xfrm>
            <a:prstGeom prst="rect">
              <a:avLst/>
            </a:prstGeom>
          </p:spPr>
          <p:txBody>
            <a:bodyPr anchor="t" rtlCol="false" tIns="0" lIns="0" bIns="0" rIns="0">
              <a:spAutoFit/>
            </a:bodyPr>
            <a:lstStyle/>
            <a:p>
              <a:pPr marL="0" indent="0" lvl="0">
                <a:lnSpc>
                  <a:spcPts val="3970"/>
                </a:lnSpc>
              </a:pPr>
              <a:r>
                <a:rPr lang="en-US" sz="4962">
                  <a:solidFill>
                    <a:srgbClr val="FCFEF1"/>
                  </a:solidFill>
                  <a:latin typeface="Saira ExtraCondensed Bold"/>
                </a:rPr>
                <a:t>LÊ CAO TẤN LỘC</a:t>
              </a:r>
            </a:p>
          </p:txBody>
        </p:sp>
        <p:grpSp>
          <p:nvGrpSpPr>
            <p:cNvPr name="Group 5" id="5"/>
            <p:cNvGrpSpPr/>
            <p:nvPr/>
          </p:nvGrpSpPr>
          <p:grpSpPr>
            <a:xfrm rot="0">
              <a:off x="0" y="75022"/>
              <a:ext cx="846483" cy="84648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1"/>
              </a:solidFill>
            </p:spPr>
          </p:sp>
          <p:sp>
            <p:nvSpPr>
              <p:cNvPr name="TextBox 7" id="7"/>
              <p:cNvSpPr txBox="true"/>
              <p:nvPr/>
            </p:nvSpPr>
            <p:spPr>
              <a:xfrm>
                <a:off x="76200" y="95250"/>
                <a:ext cx="660400" cy="641350"/>
              </a:xfrm>
              <a:prstGeom prst="rect">
                <a:avLst/>
              </a:prstGeom>
            </p:spPr>
            <p:txBody>
              <a:bodyPr anchor="ctr" rtlCol="false" tIns="17138" lIns="17138" bIns="17138" rIns="17138"/>
              <a:lstStyle/>
              <a:p>
                <a:pPr algn="ctr">
                  <a:lnSpc>
                    <a:spcPts val="1694"/>
                  </a:lnSpc>
                </a:pPr>
              </a:p>
            </p:txBody>
          </p:sp>
        </p:grpSp>
        <p:sp>
          <p:nvSpPr>
            <p:cNvPr name="Freeform 8" id="8"/>
            <p:cNvSpPr/>
            <p:nvPr/>
          </p:nvSpPr>
          <p:spPr>
            <a:xfrm flipH="false" flipV="false" rot="0">
              <a:off x="218767" y="225300"/>
              <a:ext cx="408949" cy="545927"/>
            </a:xfrm>
            <a:custGeom>
              <a:avLst/>
              <a:gdLst/>
              <a:ahLst/>
              <a:cxnLst/>
              <a:rect r="r" b="b" t="t" l="l"/>
              <a:pathLst>
                <a:path h="545927" w="408949">
                  <a:moveTo>
                    <a:pt x="0" y="0"/>
                  </a:moveTo>
                  <a:lnTo>
                    <a:pt x="408949" y="0"/>
                  </a:lnTo>
                  <a:lnTo>
                    <a:pt x="408949" y="545927"/>
                  </a:lnTo>
                  <a:lnTo>
                    <a:pt x="0" y="545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AutoShape 9" id="9"/>
          <p:cNvSpPr/>
          <p:nvPr/>
        </p:nvSpPr>
        <p:spPr>
          <a:xfrm flipV="true">
            <a:off x="-102504" y="9221895"/>
            <a:ext cx="18493007" cy="0"/>
          </a:xfrm>
          <a:prstGeom prst="line">
            <a:avLst/>
          </a:prstGeom>
          <a:ln cap="flat" w="9525">
            <a:solidFill>
              <a:srgbClr val="FCFEF1"/>
            </a:solidFill>
            <a:prstDash val="solid"/>
            <a:headEnd type="none" len="sm" w="sm"/>
            <a:tailEnd type="none" len="sm" w="sm"/>
          </a:ln>
        </p:spPr>
      </p:sp>
      <p:grpSp>
        <p:nvGrpSpPr>
          <p:cNvPr name="Group 10" id="10"/>
          <p:cNvGrpSpPr/>
          <p:nvPr/>
        </p:nvGrpSpPr>
        <p:grpSpPr>
          <a:xfrm rot="0">
            <a:off x="5903565" y="4882070"/>
            <a:ext cx="3806280" cy="747395"/>
            <a:chOff x="0" y="0"/>
            <a:chExt cx="5075040" cy="996527"/>
          </a:xfrm>
        </p:grpSpPr>
        <p:sp>
          <p:nvSpPr>
            <p:cNvPr name="TextBox 11" id="11"/>
            <p:cNvSpPr txBox="true"/>
            <p:nvPr/>
          </p:nvSpPr>
          <p:spPr>
            <a:xfrm rot="0">
              <a:off x="1048422" y="190500"/>
              <a:ext cx="4026618" cy="806027"/>
            </a:xfrm>
            <a:prstGeom prst="rect">
              <a:avLst/>
            </a:prstGeom>
          </p:spPr>
          <p:txBody>
            <a:bodyPr anchor="t" rtlCol="false" tIns="0" lIns="0" bIns="0" rIns="0">
              <a:spAutoFit/>
            </a:bodyPr>
            <a:lstStyle/>
            <a:p>
              <a:pPr marL="0" indent="0" lvl="0">
                <a:lnSpc>
                  <a:spcPts val="3970"/>
                </a:lnSpc>
              </a:pPr>
              <a:r>
                <a:rPr lang="en-US" sz="4962">
                  <a:solidFill>
                    <a:srgbClr val="FCFEF1"/>
                  </a:solidFill>
                  <a:latin typeface="Saira ExtraCondensed Bold"/>
                </a:rPr>
                <a:t>TRỊNH VINH QUI</a:t>
              </a:r>
            </a:p>
          </p:txBody>
        </p:sp>
        <p:grpSp>
          <p:nvGrpSpPr>
            <p:cNvPr name="Group 12" id="12"/>
            <p:cNvGrpSpPr/>
            <p:nvPr/>
          </p:nvGrpSpPr>
          <p:grpSpPr>
            <a:xfrm rot="0">
              <a:off x="0" y="75022"/>
              <a:ext cx="846483" cy="84648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1"/>
              </a:solidFill>
            </p:spPr>
          </p:sp>
          <p:sp>
            <p:nvSpPr>
              <p:cNvPr name="TextBox 14" id="14"/>
              <p:cNvSpPr txBox="true"/>
              <p:nvPr/>
            </p:nvSpPr>
            <p:spPr>
              <a:xfrm>
                <a:off x="76200" y="95250"/>
                <a:ext cx="660400" cy="641350"/>
              </a:xfrm>
              <a:prstGeom prst="rect">
                <a:avLst/>
              </a:prstGeom>
            </p:spPr>
            <p:txBody>
              <a:bodyPr anchor="ctr" rtlCol="false" tIns="17138" lIns="17138" bIns="17138" rIns="17138"/>
              <a:lstStyle/>
              <a:p>
                <a:pPr algn="ctr">
                  <a:lnSpc>
                    <a:spcPts val="1694"/>
                  </a:lnSpc>
                </a:pPr>
              </a:p>
            </p:txBody>
          </p:sp>
        </p:grpSp>
        <p:sp>
          <p:nvSpPr>
            <p:cNvPr name="Freeform 15" id="15"/>
            <p:cNvSpPr/>
            <p:nvPr/>
          </p:nvSpPr>
          <p:spPr>
            <a:xfrm flipH="false" flipV="false" rot="0">
              <a:off x="218767" y="225300"/>
              <a:ext cx="408949" cy="545927"/>
            </a:xfrm>
            <a:custGeom>
              <a:avLst/>
              <a:gdLst/>
              <a:ahLst/>
              <a:cxnLst/>
              <a:rect r="r" b="b" t="t" l="l"/>
              <a:pathLst>
                <a:path h="545927" w="408949">
                  <a:moveTo>
                    <a:pt x="0" y="0"/>
                  </a:moveTo>
                  <a:lnTo>
                    <a:pt x="408949" y="0"/>
                  </a:lnTo>
                  <a:lnTo>
                    <a:pt x="408949" y="545927"/>
                  </a:lnTo>
                  <a:lnTo>
                    <a:pt x="0" y="545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6" id="16"/>
          <p:cNvGrpSpPr/>
          <p:nvPr/>
        </p:nvGrpSpPr>
        <p:grpSpPr>
          <a:xfrm rot="0">
            <a:off x="5903565" y="6311324"/>
            <a:ext cx="3806280" cy="745103"/>
            <a:chOff x="0" y="0"/>
            <a:chExt cx="5075040" cy="993471"/>
          </a:xfrm>
        </p:grpSpPr>
        <p:sp>
          <p:nvSpPr>
            <p:cNvPr name="TextBox 17" id="17"/>
            <p:cNvSpPr txBox="true"/>
            <p:nvPr/>
          </p:nvSpPr>
          <p:spPr>
            <a:xfrm rot="0">
              <a:off x="1048422" y="190500"/>
              <a:ext cx="4026618" cy="802971"/>
            </a:xfrm>
            <a:prstGeom prst="rect">
              <a:avLst/>
            </a:prstGeom>
          </p:spPr>
          <p:txBody>
            <a:bodyPr anchor="t" rtlCol="false" tIns="0" lIns="0" bIns="0" rIns="0">
              <a:spAutoFit/>
            </a:bodyPr>
            <a:lstStyle/>
            <a:p>
              <a:pPr marL="0" indent="0" lvl="0">
                <a:lnSpc>
                  <a:spcPts val="3970"/>
                </a:lnSpc>
              </a:pPr>
            </a:p>
          </p:txBody>
        </p:sp>
        <p:grpSp>
          <p:nvGrpSpPr>
            <p:cNvPr name="Group 18" id="18"/>
            <p:cNvGrpSpPr/>
            <p:nvPr/>
          </p:nvGrpSpPr>
          <p:grpSpPr>
            <a:xfrm rot="0">
              <a:off x="0" y="73494"/>
              <a:ext cx="846483" cy="84648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1"/>
              </a:solidFill>
            </p:spPr>
          </p:sp>
          <p:sp>
            <p:nvSpPr>
              <p:cNvPr name="TextBox 20" id="20"/>
              <p:cNvSpPr txBox="true"/>
              <p:nvPr/>
            </p:nvSpPr>
            <p:spPr>
              <a:xfrm>
                <a:off x="76200" y="95250"/>
                <a:ext cx="660400" cy="641350"/>
              </a:xfrm>
              <a:prstGeom prst="rect">
                <a:avLst/>
              </a:prstGeom>
            </p:spPr>
            <p:txBody>
              <a:bodyPr anchor="ctr" rtlCol="false" tIns="17138" lIns="17138" bIns="17138" rIns="17138"/>
              <a:lstStyle/>
              <a:p>
                <a:pPr algn="ctr">
                  <a:lnSpc>
                    <a:spcPts val="1694"/>
                  </a:lnSpc>
                </a:pPr>
              </a:p>
            </p:txBody>
          </p:sp>
        </p:grpSp>
        <p:sp>
          <p:nvSpPr>
            <p:cNvPr name="Freeform 21" id="21"/>
            <p:cNvSpPr/>
            <p:nvPr/>
          </p:nvSpPr>
          <p:spPr>
            <a:xfrm flipH="false" flipV="false" rot="0">
              <a:off x="218767" y="223772"/>
              <a:ext cx="408949" cy="545927"/>
            </a:xfrm>
            <a:custGeom>
              <a:avLst/>
              <a:gdLst/>
              <a:ahLst/>
              <a:cxnLst/>
              <a:rect r="r" b="b" t="t" l="l"/>
              <a:pathLst>
                <a:path h="545927" w="408949">
                  <a:moveTo>
                    <a:pt x="0" y="0"/>
                  </a:moveTo>
                  <a:lnTo>
                    <a:pt x="408949" y="0"/>
                  </a:lnTo>
                  <a:lnTo>
                    <a:pt x="408949" y="545927"/>
                  </a:lnTo>
                  <a:lnTo>
                    <a:pt x="0" y="545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22" id="22"/>
          <p:cNvGrpSpPr/>
          <p:nvPr/>
        </p:nvGrpSpPr>
        <p:grpSpPr>
          <a:xfrm rot="0">
            <a:off x="5997798" y="7694602"/>
            <a:ext cx="3806280" cy="745103"/>
            <a:chOff x="0" y="0"/>
            <a:chExt cx="5075040" cy="993471"/>
          </a:xfrm>
        </p:grpSpPr>
        <p:sp>
          <p:nvSpPr>
            <p:cNvPr name="TextBox 23" id="23"/>
            <p:cNvSpPr txBox="true"/>
            <p:nvPr/>
          </p:nvSpPr>
          <p:spPr>
            <a:xfrm rot="0">
              <a:off x="1048422" y="190500"/>
              <a:ext cx="4026618" cy="802971"/>
            </a:xfrm>
            <a:prstGeom prst="rect">
              <a:avLst/>
            </a:prstGeom>
          </p:spPr>
          <p:txBody>
            <a:bodyPr anchor="t" rtlCol="false" tIns="0" lIns="0" bIns="0" rIns="0">
              <a:spAutoFit/>
            </a:bodyPr>
            <a:lstStyle/>
            <a:p>
              <a:pPr marL="0" indent="0" lvl="0">
                <a:lnSpc>
                  <a:spcPts val="3970"/>
                </a:lnSpc>
              </a:pPr>
            </a:p>
          </p:txBody>
        </p:sp>
        <p:grpSp>
          <p:nvGrpSpPr>
            <p:cNvPr name="Group 24" id="24"/>
            <p:cNvGrpSpPr/>
            <p:nvPr/>
          </p:nvGrpSpPr>
          <p:grpSpPr>
            <a:xfrm rot="0">
              <a:off x="0" y="73494"/>
              <a:ext cx="846483" cy="84648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1"/>
              </a:solidFill>
            </p:spPr>
          </p:sp>
          <p:sp>
            <p:nvSpPr>
              <p:cNvPr name="TextBox 26" id="26"/>
              <p:cNvSpPr txBox="true"/>
              <p:nvPr/>
            </p:nvSpPr>
            <p:spPr>
              <a:xfrm>
                <a:off x="76200" y="95250"/>
                <a:ext cx="660400" cy="641350"/>
              </a:xfrm>
              <a:prstGeom prst="rect">
                <a:avLst/>
              </a:prstGeom>
            </p:spPr>
            <p:txBody>
              <a:bodyPr anchor="ctr" rtlCol="false" tIns="17138" lIns="17138" bIns="17138" rIns="17138"/>
              <a:lstStyle/>
              <a:p>
                <a:pPr algn="ctr">
                  <a:lnSpc>
                    <a:spcPts val="1694"/>
                  </a:lnSpc>
                </a:pPr>
              </a:p>
            </p:txBody>
          </p:sp>
        </p:grpSp>
        <p:sp>
          <p:nvSpPr>
            <p:cNvPr name="Freeform 27" id="27"/>
            <p:cNvSpPr/>
            <p:nvPr/>
          </p:nvSpPr>
          <p:spPr>
            <a:xfrm flipH="false" flipV="false" rot="0">
              <a:off x="218767" y="223772"/>
              <a:ext cx="408949" cy="545927"/>
            </a:xfrm>
            <a:custGeom>
              <a:avLst/>
              <a:gdLst/>
              <a:ahLst/>
              <a:cxnLst/>
              <a:rect r="r" b="b" t="t" l="l"/>
              <a:pathLst>
                <a:path h="545927" w="408949">
                  <a:moveTo>
                    <a:pt x="0" y="0"/>
                  </a:moveTo>
                  <a:lnTo>
                    <a:pt x="408949" y="0"/>
                  </a:lnTo>
                  <a:lnTo>
                    <a:pt x="408949" y="545927"/>
                  </a:lnTo>
                  <a:lnTo>
                    <a:pt x="0" y="545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28" id="28"/>
          <p:cNvSpPr/>
          <p:nvPr/>
        </p:nvSpPr>
        <p:spPr>
          <a:xfrm flipH="false" flipV="false" rot="0">
            <a:off x="13236851" y="4735157"/>
            <a:ext cx="4615067" cy="4114800"/>
          </a:xfrm>
          <a:custGeom>
            <a:avLst/>
            <a:gdLst/>
            <a:ahLst/>
            <a:cxnLst/>
            <a:rect r="r" b="b" t="t" l="l"/>
            <a:pathLst>
              <a:path h="4114800" w="4615067">
                <a:moveTo>
                  <a:pt x="0" y="0"/>
                </a:moveTo>
                <a:lnTo>
                  <a:pt x="4615067" y="0"/>
                </a:lnTo>
                <a:lnTo>
                  <a:pt x="461506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9" id="29"/>
          <p:cNvSpPr txBox="true"/>
          <p:nvPr/>
        </p:nvSpPr>
        <p:spPr>
          <a:xfrm rot="0">
            <a:off x="607368" y="265161"/>
            <a:ext cx="17537536" cy="1803399"/>
          </a:xfrm>
          <a:prstGeom prst="rect">
            <a:avLst/>
          </a:prstGeom>
        </p:spPr>
        <p:txBody>
          <a:bodyPr anchor="t" rtlCol="false" tIns="0" lIns="0" bIns="0" rIns="0">
            <a:spAutoFit/>
          </a:bodyPr>
          <a:lstStyle/>
          <a:p>
            <a:pPr algn="ctr">
              <a:lnSpc>
                <a:spcPts val="14375"/>
              </a:lnSpc>
            </a:pPr>
            <a:r>
              <a:rPr lang="en-US" sz="11500">
                <a:solidFill>
                  <a:srgbClr val="FCFEF1"/>
                </a:solidFill>
                <a:latin typeface="Saira ExtraCondensed Medium"/>
              </a:rPr>
              <a:t>Giới thiệu nhóm 10</a:t>
            </a:r>
          </a:p>
        </p:txBody>
      </p:sp>
      <p:sp>
        <p:nvSpPr>
          <p:cNvPr name="TextBox 30" id="30"/>
          <p:cNvSpPr txBox="true"/>
          <p:nvPr/>
        </p:nvSpPr>
        <p:spPr>
          <a:xfrm rot="0">
            <a:off x="6782470" y="6161719"/>
            <a:ext cx="4029075" cy="863600"/>
          </a:xfrm>
          <a:prstGeom prst="rect">
            <a:avLst/>
          </a:prstGeom>
        </p:spPr>
        <p:txBody>
          <a:bodyPr anchor="t" rtlCol="false" tIns="0" lIns="0" bIns="0" rIns="0">
            <a:spAutoFit/>
          </a:bodyPr>
          <a:lstStyle/>
          <a:p>
            <a:pPr algn="ctr" marL="0" indent="0" lvl="0">
              <a:lnSpc>
                <a:spcPts val="7000"/>
              </a:lnSpc>
              <a:spcBef>
                <a:spcPct val="0"/>
              </a:spcBef>
            </a:pPr>
            <a:r>
              <a:rPr lang="en-US" sz="5000">
                <a:solidFill>
                  <a:srgbClr val="FFFFFF"/>
                </a:solidFill>
                <a:latin typeface="Saira ExtraCondensed Bold"/>
              </a:rPr>
              <a:t>NGUYỄN THỊ THÚY HÀ</a:t>
            </a:r>
          </a:p>
        </p:txBody>
      </p:sp>
      <p:sp>
        <p:nvSpPr>
          <p:cNvPr name="TextBox 31" id="31"/>
          <p:cNvSpPr txBox="true"/>
          <p:nvPr/>
        </p:nvSpPr>
        <p:spPr>
          <a:xfrm rot="0">
            <a:off x="6842423" y="7637452"/>
            <a:ext cx="4603155" cy="863600"/>
          </a:xfrm>
          <a:prstGeom prst="rect">
            <a:avLst/>
          </a:prstGeom>
        </p:spPr>
        <p:txBody>
          <a:bodyPr anchor="t" rtlCol="false" tIns="0" lIns="0" bIns="0" rIns="0">
            <a:spAutoFit/>
          </a:bodyPr>
          <a:lstStyle/>
          <a:p>
            <a:pPr algn="ctr">
              <a:lnSpc>
                <a:spcPts val="7000"/>
              </a:lnSpc>
              <a:spcBef>
                <a:spcPct val="0"/>
              </a:spcBef>
            </a:pPr>
            <a:r>
              <a:rPr lang="en-US" sz="5000">
                <a:solidFill>
                  <a:srgbClr val="FFFFFF"/>
                </a:solidFill>
                <a:latin typeface="Saira ExtraCondensed Bold"/>
              </a:rPr>
              <a:t>PHAN TƯỜNG BẢO TRÂM</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300114" y="0"/>
            <a:ext cx="7580168" cy="11398827"/>
            <a:chOff x="0" y="0"/>
            <a:chExt cx="1996423" cy="3002160"/>
          </a:xfrm>
        </p:grpSpPr>
        <p:sp>
          <p:nvSpPr>
            <p:cNvPr name="Freeform 3" id="3"/>
            <p:cNvSpPr/>
            <p:nvPr/>
          </p:nvSpPr>
          <p:spPr>
            <a:xfrm flipH="false" flipV="false" rot="0">
              <a:off x="0" y="0"/>
              <a:ext cx="1996423" cy="3002160"/>
            </a:xfrm>
            <a:custGeom>
              <a:avLst/>
              <a:gdLst/>
              <a:ahLst/>
              <a:cxnLst/>
              <a:rect r="r" b="b" t="t" l="l"/>
              <a:pathLst>
                <a:path h="3002160" w="1996423">
                  <a:moveTo>
                    <a:pt x="0" y="0"/>
                  </a:moveTo>
                  <a:lnTo>
                    <a:pt x="1996423" y="0"/>
                  </a:lnTo>
                  <a:lnTo>
                    <a:pt x="1996423" y="3002160"/>
                  </a:lnTo>
                  <a:lnTo>
                    <a:pt x="0" y="3002160"/>
                  </a:lnTo>
                  <a:close/>
                </a:path>
              </a:pathLst>
            </a:custGeom>
            <a:solidFill>
              <a:srgbClr val="322F50"/>
            </a:solidFill>
          </p:spPr>
        </p:sp>
        <p:sp>
          <p:nvSpPr>
            <p:cNvPr name="TextBox 4" id="4"/>
            <p:cNvSpPr txBox="true"/>
            <p:nvPr/>
          </p:nvSpPr>
          <p:spPr>
            <a:xfrm>
              <a:off x="0" y="-47625"/>
              <a:ext cx="1996423" cy="3049785"/>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0177838" y="440029"/>
            <a:ext cx="2087018" cy="2087010"/>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6402" r="0" b="-6402"/>
              </a:stretch>
            </a:blipFill>
          </p:spPr>
        </p:sp>
      </p:grpSp>
      <p:sp>
        <p:nvSpPr>
          <p:cNvPr name="TextBox 7" id="7"/>
          <p:cNvSpPr txBox="true"/>
          <p:nvPr/>
        </p:nvSpPr>
        <p:spPr>
          <a:xfrm rot="0">
            <a:off x="1304010" y="-237206"/>
            <a:ext cx="5461874" cy="899891"/>
          </a:xfrm>
          <a:prstGeom prst="rect">
            <a:avLst/>
          </a:prstGeom>
        </p:spPr>
        <p:txBody>
          <a:bodyPr anchor="t" rtlCol="false" tIns="0" lIns="0" bIns="0" rIns="0">
            <a:spAutoFit/>
          </a:bodyPr>
          <a:lstStyle/>
          <a:p>
            <a:pPr>
              <a:lnSpc>
                <a:spcPts val="6603"/>
              </a:lnSpc>
            </a:pPr>
            <a:r>
              <a:rPr lang="en-US" sz="6603">
                <a:solidFill>
                  <a:srgbClr val="FFFFFF"/>
                </a:solidFill>
                <a:latin typeface="Archivo Black Bold"/>
              </a:rPr>
              <a:t>OUR TEAM </a:t>
            </a:r>
          </a:p>
        </p:txBody>
      </p:sp>
      <p:grpSp>
        <p:nvGrpSpPr>
          <p:cNvPr name="Group 8" id="8"/>
          <p:cNvGrpSpPr>
            <a:grpSpLocks noChangeAspect="true"/>
          </p:cNvGrpSpPr>
          <p:nvPr/>
        </p:nvGrpSpPr>
        <p:grpSpPr>
          <a:xfrm rot="0">
            <a:off x="10268176" y="2723988"/>
            <a:ext cx="2087018" cy="2087010"/>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810" t="0" r="-810" b="0"/>
              </a:stretch>
            </a:blipFill>
          </p:spPr>
        </p:sp>
      </p:grpSp>
      <p:grpSp>
        <p:nvGrpSpPr>
          <p:cNvPr name="Group 10" id="10"/>
          <p:cNvGrpSpPr>
            <a:grpSpLocks noChangeAspect="true"/>
          </p:cNvGrpSpPr>
          <p:nvPr/>
        </p:nvGrpSpPr>
        <p:grpSpPr>
          <a:xfrm rot="0">
            <a:off x="10268176" y="5009741"/>
            <a:ext cx="2087018" cy="2087010"/>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867" t="0" r="-867" b="0"/>
              </a:stretch>
            </a:blipFill>
          </p:spPr>
        </p:sp>
      </p:grpSp>
      <p:grpSp>
        <p:nvGrpSpPr>
          <p:cNvPr name="Group 12" id="12"/>
          <p:cNvGrpSpPr/>
          <p:nvPr/>
        </p:nvGrpSpPr>
        <p:grpSpPr>
          <a:xfrm rot="0">
            <a:off x="-1820331" y="391228"/>
            <a:ext cx="11710555" cy="2332759"/>
            <a:chOff x="0" y="0"/>
            <a:chExt cx="3084261" cy="614389"/>
          </a:xfrm>
        </p:grpSpPr>
        <p:sp>
          <p:nvSpPr>
            <p:cNvPr name="Freeform 13" id="13"/>
            <p:cNvSpPr/>
            <p:nvPr/>
          </p:nvSpPr>
          <p:spPr>
            <a:xfrm flipH="false" flipV="false" rot="0">
              <a:off x="0" y="0"/>
              <a:ext cx="3084261" cy="614389"/>
            </a:xfrm>
            <a:custGeom>
              <a:avLst/>
              <a:gdLst/>
              <a:ahLst/>
              <a:cxnLst/>
              <a:rect r="r" b="b" t="t" l="l"/>
              <a:pathLst>
                <a:path h="614389" w="3084261">
                  <a:moveTo>
                    <a:pt x="0" y="0"/>
                  </a:moveTo>
                  <a:lnTo>
                    <a:pt x="3084261" y="0"/>
                  </a:lnTo>
                  <a:lnTo>
                    <a:pt x="3084261" y="614389"/>
                  </a:lnTo>
                  <a:lnTo>
                    <a:pt x="0" y="614389"/>
                  </a:lnTo>
                  <a:close/>
                </a:path>
              </a:pathLst>
            </a:custGeom>
            <a:solidFill>
              <a:srgbClr val="322F50"/>
            </a:solidFill>
          </p:spPr>
        </p:sp>
        <p:sp>
          <p:nvSpPr>
            <p:cNvPr name="TextBox 14" id="14"/>
            <p:cNvSpPr txBox="true"/>
            <p:nvPr/>
          </p:nvSpPr>
          <p:spPr>
            <a:xfrm>
              <a:off x="0" y="-47625"/>
              <a:ext cx="3084261" cy="662014"/>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10268176" y="7515774"/>
            <a:ext cx="2087018" cy="2087010"/>
            <a:chOff x="0" y="0"/>
            <a:chExt cx="6350000" cy="6349975"/>
          </a:xfrm>
        </p:grpSpPr>
        <p:sp>
          <p:nvSpPr>
            <p:cNvPr name="Freeform 16" id="1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2872" r="0" b="-2872"/>
              </a:stretch>
            </a:blipFill>
          </p:spPr>
        </p:sp>
      </p:grpSp>
      <p:sp>
        <p:nvSpPr>
          <p:cNvPr name="Freeform 17" id="17"/>
          <p:cNvSpPr/>
          <p:nvPr/>
        </p:nvSpPr>
        <p:spPr>
          <a:xfrm flipH="false" flipV="false" rot="0">
            <a:off x="797017" y="2723988"/>
            <a:ext cx="8346983" cy="7563012"/>
          </a:xfrm>
          <a:custGeom>
            <a:avLst/>
            <a:gdLst/>
            <a:ahLst/>
            <a:cxnLst/>
            <a:rect r="r" b="b" t="t" l="l"/>
            <a:pathLst>
              <a:path h="7563012" w="8346983">
                <a:moveTo>
                  <a:pt x="0" y="0"/>
                </a:moveTo>
                <a:lnTo>
                  <a:pt x="8346983" y="0"/>
                </a:lnTo>
                <a:lnTo>
                  <a:pt x="8346983" y="7563012"/>
                </a:lnTo>
                <a:lnTo>
                  <a:pt x="0" y="7563012"/>
                </a:lnTo>
                <a:lnTo>
                  <a:pt x="0" y="0"/>
                </a:lnTo>
                <a:close/>
              </a:path>
            </a:pathLst>
          </a:custGeom>
          <a:blipFill>
            <a:blip r:embed="rId6"/>
            <a:stretch>
              <a:fillRect l="0" t="0" r="0" b="0"/>
            </a:stretch>
          </a:blipFill>
        </p:spPr>
      </p:sp>
      <p:sp>
        <p:nvSpPr>
          <p:cNvPr name="TextBox 18" id="18"/>
          <p:cNvSpPr txBox="true"/>
          <p:nvPr/>
        </p:nvSpPr>
        <p:spPr>
          <a:xfrm rot="0">
            <a:off x="962421" y="943960"/>
            <a:ext cx="9215417" cy="1417796"/>
          </a:xfrm>
          <a:prstGeom prst="rect">
            <a:avLst/>
          </a:prstGeom>
        </p:spPr>
        <p:txBody>
          <a:bodyPr anchor="t" rtlCol="false" tIns="0" lIns="0" bIns="0" rIns="0">
            <a:spAutoFit/>
          </a:bodyPr>
          <a:lstStyle/>
          <a:p>
            <a:pPr>
              <a:lnSpc>
                <a:spcPts val="10568"/>
              </a:lnSpc>
            </a:pPr>
            <a:r>
              <a:rPr lang="en-US" sz="10568">
                <a:solidFill>
                  <a:srgbClr val="FFFFFF"/>
                </a:solidFill>
                <a:latin typeface="Archivo Black Bold"/>
              </a:rPr>
              <a:t>BÁO CÁO</a:t>
            </a:r>
          </a:p>
        </p:txBody>
      </p:sp>
      <p:sp>
        <p:nvSpPr>
          <p:cNvPr name="TextBox 19" id="19"/>
          <p:cNvSpPr txBox="true"/>
          <p:nvPr/>
        </p:nvSpPr>
        <p:spPr>
          <a:xfrm rot="0">
            <a:off x="12717144" y="1540684"/>
            <a:ext cx="3443450" cy="377939"/>
          </a:xfrm>
          <a:prstGeom prst="rect">
            <a:avLst/>
          </a:prstGeom>
        </p:spPr>
        <p:txBody>
          <a:bodyPr anchor="t" rtlCol="false" tIns="0" lIns="0" bIns="0" rIns="0">
            <a:spAutoFit/>
          </a:bodyPr>
          <a:lstStyle/>
          <a:p>
            <a:pPr>
              <a:lnSpc>
                <a:spcPts val="2873"/>
              </a:lnSpc>
            </a:pPr>
            <a:r>
              <a:rPr lang="en-US" sz="2873">
                <a:solidFill>
                  <a:srgbClr val="FFFFFF"/>
                </a:solidFill>
                <a:latin typeface="Archivo Black Bold"/>
              </a:rPr>
              <a:t>DẠNG BẢNG</a:t>
            </a:r>
          </a:p>
        </p:txBody>
      </p:sp>
      <p:sp>
        <p:nvSpPr>
          <p:cNvPr name="TextBox 20" id="20"/>
          <p:cNvSpPr txBox="true"/>
          <p:nvPr/>
        </p:nvSpPr>
        <p:spPr>
          <a:xfrm rot="0">
            <a:off x="12734382" y="3636690"/>
            <a:ext cx="4302369" cy="377939"/>
          </a:xfrm>
          <a:prstGeom prst="rect">
            <a:avLst/>
          </a:prstGeom>
        </p:spPr>
        <p:txBody>
          <a:bodyPr anchor="t" rtlCol="false" tIns="0" lIns="0" bIns="0" rIns="0">
            <a:spAutoFit/>
          </a:bodyPr>
          <a:lstStyle/>
          <a:p>
            <a:pPr>
              <a:lnSpc>
                <a:spcPts val="2873"/>
              </a:lnSpc>
            </a:pPr>
            <a:r>
              <a:rPr lang="en-US" sz="2873">
                <a:solidFill>
                  <a:srgbClr val="FFFFFF"/>
                </a:solidFill>
                <a:latin typeface="Archivo Black Bold"/>
              </a:rPr>
              <a:t>DẠNG BẢNG - NHÓM</a:t>
            </a:r>
          </a:p>
        </p:txBody>
      </p:sp>
      <p:sp>
        <p:nvSpPr>
          <p:cNvPr name="TextBox 21" id="21"/>
          <p:cNvSpPr txBox="true"/>
          <p:nvPr/>
        </p:nvSpPr>
        <p:spPr>
          <a:xfrm rot="0">
            <a:off x="12850100" y="5922443"/>
            <a:ext cx="3443450" cy="377939"/>
          </a:xfrm>
          <a:prstGeom prst="rect">
            <a:avLst/>
          </a:prstGeom>
        </p:spPr>
        <p:txBody>
          <a:bodyPr anchor="t" rtlCol="false" tIns="0" lIns="0" bIns="0" rIns="0">
            <a:spAutoFit/>
          </a:bodyPr>
          <a:lstStyle/>
          <a:p>
            <a:pPr>
              <a:lnSpc>
                <a:spcPts val="2873"/>
              </a:lnSpc>
            </a:pPr>
            <a:r>
              <a:rPr lang="en-US" sz="2873">
                <a:solidFill>
                  <a:srgbClr val="FFFFFF"/>
                </a:solidFill>
                <a:latin typeface="Archivo Black Bold"/>
              </a:rPr>
              <a:t>DẠNG ĐỒ THỊ</a:t>
            </a:r>
          </a:p>
        </p:txBody>
      </p:sp>
      <p:sp>
        <p:nvSpPr>
          <p:cNvPr name="TextBox 22" id="22"/>
          <p:cNvSpPr txBox="true"/>
          <p:nvPr/>
        </p:nvSpPr>
        <p:spPr>
          <a:xfrm rot="0">
            <a:off x="12850100" y="8428476"/>
            <a:ext cx="3443450" cy="377939"/>
          </a:xfrm>
          <a:prstGeom prst="rect">
            <a:avLst/>
          </a:prstGeom>
        </p:spPr>
        <p:txBody>
          <a:bodyPr anchor="t" rtlCol="false" tIns="0" lIns="0" bIns="0" rIns="0">
            <a:spAutoFit/>
          </a:bodyPr>
          <a:lstStyle/>
          <a:p>
            <a:pPr>
              <a:lnSpc>
                <a:spcPts val="2873"/>
              </a:lnSpc>
            </a:pPr>
            <a:r>
              <a:rPr lang="en-US" sz="2873">
                <a:solidFill>
                  <a:srgbClr val="FFFFFF"/>
                </a:solidFill>
                <a:latin typeface="Archivo Black Bold"/>
              </a:rPr>
              <a:t>DẠNG PHIẾU</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300114" y="0"/>
            <a:ext cx="7580168" cy="11398827"/>
            <a:chOff x="0" y="0"/>
            <a:chExt cx="1996423" cy="3002160"/>
          </a:xfrm>
        </p:grpSpPr>
        <p:sp>
          <p:nvSpPr>
            <p:cNvPr name="Freeform 3" id="3"/>
            <p:cNvSpPr/>
            <p:nvPr/>
          </p:nvSpPr>
          <p:spPr>
            <a:xfrm flipH="false" flipV="false" rot="0">
              <a:off x="0" y="0"/>
              <a:ext cx="1996423" cy="3002160"/>
            </a:xfrm>
            <a:custGeom>
              <a:avLst/>
              <a:gdLst/>
              <a:ahLst/>
              <a:cxnLst/>
              <a:rect r="r" b="b" t="t" l="l"/>
              <a:pathLst>
                <a:path h="3002160" w="1996423">
                  <a:moveTo>
                    <a:pt x="0" y="0"/>
                  </a:moveTo>
                  <a:lnTo>
                    <a:pt x="1996423" y="0"/>
                  </a:lnTo>
                  <a:lnTo>
                    <a:pt x="1996423" y="3002160"/>
                  </a:lnTo>
                  <a:lnTo>
                    <a:pt x="0" y="3002160"/>
                  </a:lnTo>
                  <a:close/>
                </a:path>
              </a:pathLst>
            </a:custGeom>
            <a:solidFill>
              <a:srgbClr val="322F50"/>
            </a:solidFill>
          </p:spPr>
        </p:sp>
        <p:sp>
          <p:nvSpPr>
            <p:cNvPr name="TextBox 4" id="4"/>
            <p:cNvSpPr txBox="true"/>
            <p:nvPr/>
          </p:nvSpPr>
          <p:spPr>
            <a:xfrm>
              <a:off x="0" y="-47625"/>
              <a:ext cx="1996423" cy="3049785"/>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0177838" y="440029"/>
            <a:ext cx="2087018" cy="2087010"/>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6402" r="0" b="-6402"/>
              </a:stretch>
            </a:blipFill>
          </p:spPr>
        </p:sp>
      </p:grpSp>
      <p:sp>
        <p:nvSpPr>
          <p:cNvPr name="TextBox 7" id="7"/>
          <p:cNvSpPr txBox="true"/>
          <p:nvPr/>
        </p:nvSpPr>
        <p:spPr>
          <a:xfrm rot="0">
            <a:off x="1304010" y="-237206"/>
            <a:ext cx="5461874" cy="899891"/>
          </a:xfrm>
          <a:prstGeom prst="rect">
            <a:avLst/>
          </a:prstGeom>
        </p:spPr>
        <p:txBody>
          <a:bodyPr anchor="t" rtlCol="false" tIns="0" lIns="0" bIns="0" rIns="0">
            <a:spAutoFit/>
          </a:bodyPr>
          <a:lstStyle/>
          <a:p>
            <a:pPr>
              <a:lnSpc>
                <a:spcPts val="6603"/>
              </a:lnSpc>
            </a:pPr>
            <a:r>
              <a:rPr lang="en-US" sz="6603">
                <a:solidFill>
                  <a:srgbClr val="FFFFFF"/>
                </a:solidFill>
                <a:latin typeface="Archivo Black Bold"/>
              </a:rPr>
              <a:t>OUR TEAM </a:t>
            </a:r>
          </a:p>
        </p:txBody>
      </p:sp>
      <p:grpSp>
        <p:nvGrpSpPr>
          <p:cNvPr name="Group 8" id="8"/>
          <p:cNvGrpSpPr>
            <a:grpSpLocks noChangeAspect="true"/>
          </p:cNvGrpSpPr>
          <p:nvPr/>
        </p:nvGrpSpPr>
        <p:grpSpPr>
          <a:xfrm rot="0">
            <a:off x="10268176" y="2723988"/>
            <a:ext cx="2087018" cy="2087010"/>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810" t="0" r="-810" b="0"/>
              </a:stretch>
            </a:blipFill>
          </p:spPr>
        </p:sp>
      </p:grpSp>
      <p:grpSp>
        <p:nvGrpSpPr>
          <p:cNvPr name="Group 10" id="10"/>
          <p:cNvGrpSpPr>
            <a:grpSpLocks noChangeAspect="true"/>
          </p:cNvGrpSpPr>
          <p:nvPr/>
        </p:nvGrpSpPr>
        <p:grpSpPr>
          <a:xfrm rot="0">
            <a:off x="10268176" y="5009741"/>
            <a:ext cx="2087018" cy="2087010"/>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867" t="0" r="-867" b="0"/>
              </a:stretch>
            </a:blipFill>
          </p:spPr>
        </p:sp>
      </p:grpSp>
      <p:grpSp>
        <p:nvGrpSpPr>
          <p:cNvPr name="Group 12" id="12"/>
          <p:cNvGrpSpPr/>
          <p:nvPr/>
        </p:nvGrpSpPr>
        <p:grpSpPr>
          <a:xfrm rot="0">
            <a:off x="-1820331" y="-137680"/>
            <a:ext cx="11710555" cy="2332759"/>
            <a:chOff x="0" y="0"/>
            <a:chExt cx="3084261" cy="614389"/>
          </a:xfrm>
        </p:grpSpPr>
        <p:sp>
          <p:nvSpPr>
            <p:cNvPr name="Freeform 13" id="13"/>
            <p:cNvSpPr/>
            <p:nvPr/>
          </p:nvSpPr>
          <p:spPr>
            <a:xfrm flipH="false" flipV="false" rot="0">
              <a:off x="0" y="0"/>
              <a:ext cx="3084261" cy="614389"/>
            </a:xfrm>
            <a:custGeom>
              <a:avLst/>
              <a:gdLst/>
              <a:ahLst/>
              <a:cxnLst/>
              <a:rect r="r" b="b" t="t" l="l"/>
              <a:pathLst>
                <a:path h="614389" w="3084261">
                  <a:moveTo>
                    <a:pt x="0" y="0"/>
                  </a:moveTo>
                  <a:lnTo>
                    <a:pt x="3084261" y="0"/>
                  </a:lnTo>
                  <a:lnTo>
                    <a:pt x="3084261" y="614389"/>
                  </a:lnTo>
                  <a:lnTo>
                    <a:pt x="0" y="614389"/>
                  </a:lnTo>
                  <a:close/>
                </a:path>
              </a:pathLst>
            </a:custGeom>
            <a:solidFill>
              <a:srgbClr val="322F50"/>
            </a:solidFill>
          </p:spPr>
        </p:sp>
        <p:sp>
          <p:nvSpPr>
            <p:cNvPr name="TextBox 14" id="14"/>
            <p:cNvSpPr txBox="true"/>
            <p:nvPr/>
          </p:nvSpPr>
          <p:spPr>
            <a:xfrm>
              <a:off x="0" y="-47625"/>
              <a:ext cx="3084261" cy="662014"/>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10268176" y="7515774"/>
            <a:ext cx="2087018" cy="2087010"/>
            <a:chOff x="0" y="0"/>
            <a:chExt cx="6350000" cy="6349975"/>
          </a:xfrm>
        </p:grpSpPr>
        <p:sp>
          <p:nvSpPr>
            <p:cNvPr name="Freeform 16" id="1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2872" r="0" b="-2872"/>
              </a:stretch>
            </a:blipFill>
          </p:spPr>
        </p:sp>
      </p:grpSp>
      <p:sp>
        <p:nvSpPr>
          <p:cNvPr name="Freeform 17" id="17"/>
          <p:cNvSpPr/>
          <p:nvPr/>
        </p:nvSpPr>
        <p:spPr>
          <a:xfrm flipH="false" flipV="false" rot="0">
            <a:off x="0" y="2723988"/>
            <a:ext cx="9890224" cy="1708181"/>
          </a:xfrm>
          <a:custGeom>
            <a:avLst/>
            <a:gdLst/>
            <a:ahLst/>
            <a:cxnLst/>
            <a:rect r="r" b="b" t="t" l="l"/>
            <a:pathLst>
              <a:path h="1708181" w="9890224">
                <a:moveTo>
                  <a:pt x="0" y="0"/>
                </a:moveTo>
                <a:lnTo>
                  <a:pt x="9890224" y="0"/>
                </a:lnTo>
                <a:lnTo>
                  <a:pt x="9890224" y="1708180"/>
                </a:lnTo>
                <a:lnTo>
                  <a:pt x="0" y="1708180"/>
                </a:lnTo>
                <a:lnTo>
                  <a:pt x="0" y="0"/>
                </a:lnTo>
                <a:close/>
              </a:path>
            </a:pathLst>
          </a:custGeom>
          <a:blipFill>
            <a:blip r:embed="rId6"/>
            <a:stretch>
              <a:fillRect l="0" t="0" r="0" b="0"/>
            </a:stretch>
          </a:blipFill>
        </p:spPr>
      </p:sp>
      <p:sp>
        <p:nvSpPr>
          <p:cNvPr name="Freeform 18" id="18"/>
          <p:cNvSpPr/>
          <p:nvPr/>
        </p:nvSpPr>
        <p:spPr>
          <a:xfrm flipH="false" flipV="false" rot="0">
            <a:off x="0" y="4014629"/>
            <a:ext cx="9890224" cy="2170674"/>
          </a:xfrm>
          <a:custGeom>
            <a:avLst/>
            <a:gdLst/>
            <a:ahLst/>
            <a:cxnLst/>
            <a:rect r="r" b="b" t="t" l="l"/>
            <a:pathLst>
              <a:path h="2170674" w="9890224">
                <a:moveTo>
                  <a:pt x="0" y="0"/>
                </a:moveTo>
                <a:lnTo>
                  <a:pt x="9890224" y="0"/>
                </a:lnTo>
                <a:lnTo>
                  <a:pt x="9890224" y="2170675"/>
                </a:lnTo>
                <a:lnTo>
                  <a:pt x="0" y="2170675"/>
                </a:lnTo>
                <a:lnTo>
                  <a:pt x="0" y="0"/>
                </a:lnTo>
                <a:close/>
              </a:path>
            </a:pathLst>
          </a:custGeom>
          <a:blipFill>
            <a:blip r:embed="rId7"/>
            <a:stretch>
              <a:fillRect l="0" t="0" r="0" b="0"/>
            </a:stretch>
          </a:blipFill>
        </p:spPr>
      </p:sp>
      <p:sp>
        <p:nvSpPr>
          <p:cNvPr name="Freeform 19" id="19"/>
          <p:cNvSpPr/>
          <p:nvPr/>
        </p:nvSpPr>
        <p:spPr>
          <a:xfrm flipH="false" flipV="false" rot="0">
            <a:off x="2326406" y="5865293"/>
            <a:ext cx="5237413" cy="4283386"/>
          </a:xfrm>
          <a:custGeom>
            <a:avLst/>
            <a:gdLst/>
            <a:ahLst/>
            <a:cxnLst/>
            <a:rect r="r" b="b" t="t" l="l"/>
            <a:pathLst>
              <a:path h="4283386" w="5237413">
                <a:moveTo>
                  <a:pt x="0" y="0"/>
                </a:moveTo>
                <a:lnTo>
                  <a:pt x="5237412" y="0"/>
                </a:lnTo>
                <a:lnTo>
                  <a:pt x="5237412" y="4283386"/>
                </a:lnTo>
                <a:lnTo>
                  <a:pt x="0" y="4283386"/>
                </a:lnTo>
                <a:lnTo>
                  <a:pt x="0" y="0"/>
                </a:lnTo>
                <a:close/>
              </a:path>
            </a:pathLst>
          </a:custGeom>
          <a:blipFill>
            <a:blip r:embed="rId8"/>
            <a:stretch>
              <a:fillRect l="0" t="0" r="0" b="0"/>
            </a:stretch>
          </a:blipFill>
        </p:spPr>
      </p:sp>
      <p:sp>
        <p:nvSpPr>
          <p:cNvPr name="TextBox 20" id="20"/>
          <p:cNvSpPr txBox="true"/>
          <p:nvPr/>
        </p:nvSpPr>
        <p:spPr>
          <a:xfrm rot="0">
            <a:off x="962421" y="943960"/>
            <a:ext cx="9215417" cy="1417796"/>
          </a:xfrm>
          <a:prstGeom prst="rect">
            <a:avLst/>
          </a:prstGeom>
        </p:spPr>
        <p:txBody>
          <a:bodyPr anchor="t" rtlCol="false" tIns="0" lIns="0" bIns="0" rIns="0">
            <a:spAutoFit/>
          </a:bodyPr>
          <a:lstStyle/>
          <a:p>
            <a:pPr>
              <a:lnSpc>
                <a:spcPts val="10568"/>
              </a:lnSpc>
            </a:pPr>
            <a:r>
              <a:rPr lang="en-US" sz="10568">
                <a:solidFill>
                  <a:srgbClr val="FFFFFF"/>
                </a:solidFill>
                <a:latin typeface="Archivo Black Bold"/>
              </a:rPr>
              <a:t>BÁO CÁO</a:t>
            </a:r>
          </a:p>
        </p:txBody>
      </p:sp>
      <p:sp>
        <p:nvSpPr>
          <p:cNvPr name="TextBox 21" id="21"/>
          <p:cNvSpPr txBox="true"/>
          <p:nvPr/>
        </p:nvSpPr>
        <p:spPr>
          <a:xfrm rot="0">
            <a:off x="12717144" y="1540684"/>
            <a:ext cx="3443450" cy="377939"/>
          </a:xfrm>
          <a:prstGeom prst="rect">
            <a:avLst/>
          </a:prstGeom>
        </p:spPr>
        <p:txBody>
          <a:bodyPr anchor="t" rtlCol="false" tIns="0" lIns="0" bIns="0" rIns="0">
            <a:spAutoFit/>
          </a:bodyPr>
          <a:lstStyle/>
          <a:p>
            <a:pPr>
              <a:lnSpc>
                <a:spcPts val="2873"/>
              </a:lnSpc>
            </a:pPr>
            <a:r>
              <a:rPr lang="en-US" sz="2873">
                <a:solidFill>
                  <a:srgbClr val="FFFFFF"/>
                </a:solidFill>
                <a:latin typeface="Archivo Black Bold"/>
              </a:rPr>
              <a:t>DẠNG BẢNG</a:t>
            </a:r>
          </a:p>
        </p:txBody>
      </p:sp>
      <p:sp>
        <p:nvSpPr>
          <p:cNvPr name="TextBox 22" id="22"/>
          <p:cNvSpPr txBox="true"/>
          <p:nvPr/>
        </p:nvSpPr>
        <p:spPr>
          <a:xfrm rot="0">
            <a:off x="12734382" y="3636690"/>
            <a:ext cx="4302369" cy="377939"/>
          </a:xfrm>
          <a:prstGeom prst="rect">
            <a:avLst/>
          </a:prstGeom>
        </p:spPr>
        <p:txBody>
          <a:bodyPr anchor="t" rtlCol="false" tIns="0" lIns="0" bIns="0" rIns="0">
            <a:spAutoFit/>
          </a:bodyPr>
          <a:lstStyle/>
          <a:p>
            <a:pPr>
              <a:lnSpc>
                <a:spcPts val="2873"/>
              </a:lnSpc>
            </a:pPr>
            <a:r>
              <a:rPr lang="en-US" sz="2873">
                <a:solidFill>
                  <a:srgbClr val="FFFFFF"/>
                </a:solidFill>
                <a:latin typeface="Archivo Black Bold"/>
              </a:rPr>
              <a:t>DẠNG BẢNG - NHÓM</a:t>
            </a:r>
          </a:p>
        </p:txBody>
      </p:sp>
      <p:sp>
        <p:nvSpPr>
          <p:cNvPr name="TextBox 23" id="23"/>
          <p:cNvSpPr txBox="true"/>
          <p:nvPr/>
        </p:nvSpPr>
        <p:spPr>
          <a:xfrm rot="0">
            <a:off x="12850100" y="5922443"/>
            <a:ext cx="3443450" cy="377939"/>
          </a:xfrm>
          <a:prstGeom prst="rect">
            <a:avLst/>
          </a:prstGeom>
        </p:spPr>
        <p:txBody>
          <a:bodyPr anchor="t" rtlCol="false" tIns="0" lIns="0" bIns="0" rIns="0">
            <a:spAutoFit/>
          </a:bodyPr>
          <a:lstStyle/>
          <a:p>
            <a:pPr>
              <a:lnSpc>
                <a:spcPts val="2873"/>
              </a:lnSpc>
            </a:pPr>
            <a:r>
              <a:rPr lang="en-US" sz="2873">
                <a:solidFill>
                  <a:srgbClr val="FFFFFF"/>
                </a:solidFill>
                <a:latin typeface="Archivo Black Bold"/>
              </a:rPr>
              <a:t>DẠNG ĐỒ THỊ</a:t>
            </a:r>
          </a:p>
        </p:txBody>
      </p:sp>
      <p:sp>
        <p:nvSpPr>
          <p:cNvPr name="TextBox 24" id="24"/>
          <p:cNvSpPr txBox="true"/>
          <p:nvPr/>
        </p:nvSpPr>
        <p:spPr>
          <a:xfrm rot="0">
            <a:off x="12850100" y="8428476"/>
            <a:ext cx="3443450" cy="377939"/>
          </a:xfrm>
          <a:prstGeom prst="rect">
            <a:avLst/>
          </a:prstGeom>
        </p:spPr>
        <p:txBody>
          <a:bodyPr anchor="t" rtlCol="false" tIns="0" lIns="0" bIns="0" rIns="0">
            <a:spAutoFit/>
          </a:bodyPr>
          <a:lstStyle/>
          <a:p>
            <a:pPr>
              <a:lnSpc>
                <a:spcPts val="2873"/>
              </a:lnSpc>
            </a:pPr>
            <a:r>
              <a:rPr lang="en-US" sz="2873">
                <a:solidFill>
                  <a:srgbClr val="FFFFFF"/>
                </a:solidFill>
                <a:latin typeface="Archivo Black Bold"/>
              </a:rPr>
              <a:t>DẠNG PHIẾU</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67332" y="0"/>
            <a:ext cx="11353335" cy="10287000"/>
          </a:xfrm>
          <a:custGeom>
            <a:avLst/>
            <a:gdLst/>
            <a:ahLst/>
            <a:cxnLst/>
            <a:rect r="r" b="b" t="t" l="l"/>
            <a:pathLst>
              <a:path h="10287000" w="11353335">
                <a:moveTo>
                  <a:pt x="0" y="0"/>
                </a:moveTo>
                <a:lnTo>
                  <a:pt x="11353336" y="0"/>
                </a:lnTo>
                <a:lnTo>
                  <a:pt x="11353336" y="10287000"/>
                </a:lnTo>
                <a:lnTo>
                  <a:pt x="0" y="10287000"/>
                </a:lnTo>
                <a:lnTo>
                  <a:pt x="0"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333" r="0" b="-10333"/>
            </a:stretch>
          </a:blipFill>
        </p:spPr>
      </p:sp>
      <p:grpSp>
        <p:nvGrpSpPr>
          <p:cNvPr name="Group 3" id="3"/>
          <p:cNvGrpSpPr/>
          <p:nvPr/>
        </p:nvGrpSpPr>
        <p:grpSpPr>
          <a:xfrm rot="0">
            <a:off x="0" y="3600450"/>
            <a:ext cx="3488389" cy="3086100"/>
            <a:chOff x="0" y="0"/>
            <a:chExt cx="918753" cy="812800"/>
          </a:xfrm>
        </p:grpSpPr>
        <p:sp>
          <p:nvSpPr>
            <p:cNvPr name="Freeform 4" id="4"/>
            <p:cNvSpPr/>
            <p:nvPr/>
          </p:nvSpPr>
          <p:spPr>
            <a:xfrm flipH="false" flipV="false" rot="0">
              <a:off x="0" y="0"/>
              <a:ext cx="918753" cy="812800"/>
            </a:xfrm>
            <a:custGeom>
              <a:avLst/>
              <a:gdLst/>
              <a:ahLst/>
              <a:cxnLst/>
              <a:rect r="r" b="b" t="t" l="l"/>
              <a:pathLst>
                <a:path h="812800" w="918753">
                  <a:moveTo>
                    <a:pt x="0" y="0"/>
                  </a:moveTo>
                  <a:lnTo>
                    <a:pt x="918753" y="0"/>
                  </a:lnTo>
                  <a:lnTo>
                    <a:pt x="918753" y="812800"/>
                  </a:lnTo>
                  <a:lnTo>
                    <a:pt x="0" y="812800"/>
                  </a:lnTo>
                  <a:close/>
                </a:path>
              </a:pathLst>
            </a:custGeom>
            <a:solidFill>
              <a:srgbClr val="84A6C2">
                <a:alpha val="86667"/>
              </a:srgbClr>
            </a:solidFill>
          </p:spPr>
        </p:sp>
        <p:sp>
          <p:nvSpPr>
            <p:cNvPr name="TextBox 5" id="5"/>
            <p:cNvSpPr txBox="true"/>
            <p:nvPr/>
          </p:nvSpPr>
          <p:spPr>
            <a:xfrm>
              <a:off x="0" y="-38100"/>
              <a:ext cx="918753"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3937244" y="3600450"/>
            <a:ext cx="10413512" cy="3086100"/>
            <a:chOff x="0" y="0"/>
            <a:chExt cx="2742653" cy="812800"/>
          </a:xfrm>
        </p:grpSpPr>
        <p:sp>
          <p:nvSpPr>
            <p:cNvPr name="Freeform 7" id="7"/>
            <p:cNvSpPr/>
            <p:nvPr/>
          </p:nvSpPr>
          <p:spPr>
            <a:xfrm flipH="false" flipV="false" rot="0">
              <a:off x="0" y="0"/>
              <a:ext cx="2742654" cy="812800"/>
            </a:xfrm>
            <a:custGeom>
              <a:avLst/>
              <a:gdLst/>
              <a:ahLst/>
              <a:cxnLst/>
              <a:rect r="r" b="b" t="t" l="l"/>
              <a:pathLst>
                <a:path h="812800" w="2742654">
                  <a:moveTo>
                    <a:pt x="0" y="0"/>
                  </a:moveTo>
                  <a:lnTo>
                    <a:pt x="2742654" y="0"/>
                  </a:lnTo>
                  <a:lnTo>
                    <a:pt x="2742654" y="812800"/>
                  </a:lnTo>
                  <a:lnTo>
                    <a:pt x="0" y="812800"/>
                  </a:lnTo>
                  <a:close/>
                </a:path>
              </a:pathLst>
            </a:custGeom>
            <a:solidFill>
              <a:srgbClr val="84A6C2">
                <a:alpha val="86667"/>
              </a:srgbClr>
            </a:solidFill>
          </p:spPr>
        </p:sp>
        <p:sp>
          <p:nvSpPr>
            <p:cNvPr name="TextBox 8" id="8"/>
            <p:cNvSpPr txBox="true"/>
            <p:nvPr/>
          </p:nvSpPr>
          <p:spPr>
            <a:xfrm>
              <a:off x="0" y="-38100"/>
              <a:ext cx="2742653"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799611" y="3600450"/>
            <a:ext cx="3488389" cy="3086100"/>
            <a:chOff x="0" y="0"/>
            <a:chExt cx="918753" cy="812800"/>
          </a:xfrm>
        </p:grpSpPr>
        <p:sp>
          <p:nvSpPr>
            <p:cNvPr name="Freeform 10" id="10"/>
            <p:cNvSpPr/>
            <p:nvPr/>
          </p:nvSpPr>
          <p:spPr>
            <a:xfrm flipH="false" flipV="false" rot="0">
              <a:off x="0" y="0"/>
              <a:ext cx="918753" cy="812800"/>
            </a:xfrm>
            <a:custGeom>
              <a:avLst/>
              <a:gdLst/>
              <a:ahLst/>
              <a:cxnLst/>
              <a:rect r="r" b="b" t="t" l="l"/>
              <a:pathLst>
                <a:path h="812800" w="918753">
                  <a:moveTo>
                    <a:pt x="0" y="0"/>
                  </a:moveTo>
                  <a:lnTo>
                    <a:pt x="918753" y="0"/>
                  </a:lnTo>
                  <a:lnTo>
                    <a:pt x="918753" y="812800"/>
                  </a:lnTo>
                  <a:lnTo>
                    <a:pt x="0" y="812800"/>
                  </a:lnTo>
                  <a:close/>
                </a:path>
              </a:pathLst>
            </a:custGeom>
            <a:solidFill>
              <a:srgbClr val="84A6C2">
                <a:alpha val="86667"/>
              </a:srgbClr>
            </a:solidFill>
          </p:spPr>
        </p:sp>
        <p:sp>
          <p:nvSpPr>
            <p:cNvPr name="TextBox 11" id="11"/>
            <p:cNvSpPr txBox="true"/>
            <p:nvPr/>
          </p:nvSpPr>
          <p:spPr>
            <a:xfrm>
              <a:off x="0" y="-38100"/>
              <a:ext cx="918753"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6767633" y="3852999"/>
            <a:ext cx="4752734" cy="1781529"/>
          </a:xfrm>
          <a:prstGeom prst="rect">
            <a:avLst/>
          </a:prstGeom>
        </p:spPr>
        <p:txBody>
          <a:bodyPr anchor="t" rtlCol="false" tIns="0" lIns="0" bIns="0" rIns="0">
            <a:spAutoFit/>
          </a:bodyPr>
          <a:lstStyle/>
          <a:p>
            <a:pPr algn="ctr">
              <a:lnSpc>
                <a:spcPts val="13809"/>
              </a:lnSpc>
            </a:pPr>
            <a:r>
              <a:rPr lang="en-US" sz="9863">
                <a:solidFill>
                  <a:srgbClr val="FFFFFF"/>
                </a:solidFill>
                <a:latin typeface="Poppins Bold"/>
              </a:rPr>
              <a:t>Thanks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27727" y="-1111827"/>
            <a:ext cx="6463145" cy="11398827"/>
            <a:chOff x="0" y="0"/>
            <a:chExt cx="1702228" cy="3002160"/>
          </a:xfrm>
        </p:grpSpPr>
        <p:sp>
          <p:nvSpPr>
            <p:cNvPr name="Freeform 3" id="3"/>
            <p:cNvSpPr/>
            <p:nvPr/>
          </p:nvSpPr>
          <p:spPr>
            <a:xfrm flipH="false" flipV="false" rot="0">
              <a:off x="0" y="0"/>
              <a:ext cx="1702228" cy="3002160"/>
            </a:xfrm>
            <a:custGeom>
              <a:avLst/>
              <a:gdLst/>
              <a:ahLst/>
              <a:cxnLst/>
              <a:rect r="r" b="b" t="t" l="l"/>
              <a:pathLst>
                <a:path h="3002160" w="1702228">
                  <a:moveTo>
                    <a:pt x="0" y="0"/>
                  </a:moveTo>
                  <a:lnTo>
                    <a:pt x="1702228" y="0"/>
                  </a:lnTo>
                  <a:lnTo>
                    <a:pt x="1702228" y="3002160"/>
                  </a:lnTo>
                  <a:lnTo>
                    <a:pt x="0" y="3002160"/>
                  </a:lnTo>
                  <a:close/>
                </a:path>
              </a:pathLst>
            </a:custGeom>
            <a:solidFill>
              <a:srgbClr val="322F50"/>
            </a:solidFill>
          </p:spPr>
        </p:sp>
        <p:sp>
          <p:nvSpPr>
            <p:cNvPr name="TextBox 4" id="4"/>
            <p:cNvSpPr txBox="true"/>
            <p:nvPr/>
          </p:nvSpPr>
          <p:spPr>
            <a:xfrm>
              <a:off x="0" y="-47625"/>
              <a:ext cx="1702228" cy="3049785"/>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1941927" y="934467"/>
            <a:ext cx="6346073" cy="9258300"/>
            <a:chOff x="0" y="0"/>
            <a:chExt cx="4372610" cy="6379210"/>
          </a:xfrm>
        </p:grpSpPr>
        <p:sp>
          <p:nvSpPr>
            <p:cNvPr name="Freeform 6" id="6"/>
            <p:cNvSpPr/>
            <p:nvPr/>
          </p:nvSpPr>
          <p:spPr>
            <a:xfrm flipH="false" flipV="false" rot="0">
              <a:off x="12700" y="16510"/>
              <a:ext cx="4347210" cy="6350000"/>
            </a:xfrm>
            <a:custGeom>
              <a:avLst/>
              <a:gdLst/>
              <a:ahLst/>
              <a:cxnLst/>
              <a:rect r="r" b="b" t="t" l="l"/>
              <a:pathLst>
                <a:path h="6350000" w="4347210">
                  <a:moveTo>
                    <a:pt x="4347210" y="0"/>
                  </a:moveTo>
                  <a:lnTo>
                    <a:pt x="0" y="1079500"/>
                  </a:lnTo>
                  <a:lnTo>
                    <a:pt x="0" y="6350000"/>
                  </a:lnTo>
                  <a:lnTo>
                    <a:pt x="4347210" y="6350000"/>
                  </a:lnTo>
                  <a:lnTo>
                    <a:pt x="4347210" y="0"/>
                  </a:lnTo>
                  <a:close/>
                </a:path>
              </a:pathLst>
            </a:custGeom>
            <a:blipFill>
              <a:blip r:embed="rId2"/>
              <a:stretch>
                <a:fillRect l="-79840" t="0" r="-79840" b="0"/>
              </a:stretch>
            </a:blipFill>
          </p:spPr>
        </p:sp>
        <p:sp>
          <p:nvSpPr>
            <p:cNvPr name="Freeform 7" id="7"/>
            <p:cNvSpPr/>
            <p:nvPr/>
          </p:nvSpPr>
          <p:spPr>
            <a:xfrm flipH="false" flipV="false" rot="0">
              <a:off x="0" y="0"/>
              <a:ext cx="4372610" cy="6379210"/>
            </a:xfrm>
            <a:custGeom>
              <a:avLst/>
              <a:gdLst/>
              <a:ahLst/>
              <a:cxnLst/>
              <a:rect r="r" b="b" t="t" l="l"/>
              <a:pathLst>
                <a:path h="6379210" w="4372610">
                  <a:moveTo>
                    <a:pt x="4372610" y="6379210"/>
                  </a:moveTo>
                  <a:lnTo>
                    <a:pt x="0" y="6379210"/>
                  </a:lnTo>
                  <a:lnTo>
                    <a:pt x="0" y="1085850"/>
                  </a:lnTo>
                  <a:lnTo>
                    <a:pt x="4372610" y="0"/>
                  </a:lnTo>
                  <a:lnTo>
                    <a:pt x="4372610" y="6379210"/>
                  </a:lnTo>
                  <a:close/>
                  <a:moveTo>
                    <a:pt x="25400" y="6353810"/>
                  </a:moveTo>
                  <a:lnTo>
                    <a:pt x="4347210" y="6353810"/>
                  </a:lnTo>
                  <a:lnTo>
                    <a:pt x="4347210" y="33020"/>
                  </a:lnTo>
                  <a:lnTo>
                    <a:pt x="25400" y="1106170"/>
                  </a:lnTo>
                  <a:lnTo>
                    <a:pt x="25400" y="6353810"/>
                  </a:lnTo>
                  <a:close/>
                </a:path>
              </a:pathLst>
            </a:custGeom>
            <a:solidFill>
              <a:srgbClr val="322F50"/>
            </a:solidFill>
          </p:spPr>
        </p:sp>
      </p:grpSp>
      <p:grpSp>
        <p:nvGrpSpPr>
          <p:cNvPr name="Group 8" id="8"/>
          <p:cNvGrpSpPr/>
          <p:nvPr/>
        </p:nvGrpSpPr>
        <p:grpSpPr>
          <a:xfrm rot="0">
            <a:off x="-1111827" y="1028700"/>
            <a:ext cx="11710555" cy="2332759"/>
            <a:chOff x="0" y="0"/>
            <a:chExt cx="3084261" cy="614389"/>
          </a:xfrm>
        </p:grpSpPr>
        <p:sp>
          <p:nvSpPr>
            <p:cNvPr name="Freeform 9" id="9"/>
            <p:cNvSpPr/>
            <p:nvPr/>
          </p:nvSpPr>
          <p:spPr>
            <a:xfrm flipH="false" flipV="false" rot="0">
              <a:off x="0" y="0"/>
              <a:ext cx="3084261" cy="614389"/>
            </a:xfrm>
            <a:custGeom>
              <a:avLst/>
              <a:gdLst/>
              <a:ahLst/>
              <a:cxnLst/>
              <a:rect r="r" b="b" t="t" l="l"/>
              <a:pathLst>
                <a:path h="614389" w="3084261">
                  <a:moveTo>
                    <a:pt x="0" y="0"/>
                  </a:moveTo>
                  <a:lnTo>
                    <a:pt x="3084261" y="0"/>
                  </a:lnTo>
                  <a:lnTo>
                    <a:pt x="3084261" y="614389"/>
                  </a:lnTo>
                  <a:lnTo>
                    <a:pt x="0" y="614389"/>
                  </a:lnTo>
                  <a:close/>
                </a:path>
              </a:pathLst>
            </a:custGeom>
            <a:solidFill>
              <a:srgbClr val="322F50"/>
            </a:solidFill>
          </p:spPr>
        </p:sp>
        <p:sp>
          <p:nvSpPr>
            <p:cNvPr name="TextBox 10" id="10"/>
            <p:cNvSpPr txBox="true"/>
            <p:nvPr/>
          </p:nvSpPr>
          <p:spPr>
            <a:xfrm>
              <a:off x="0" y="-47625"/>
              <a:ext cx="3084261" cy="662014"/>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570461" y="8598477"/>
            <a:ext cx="9714461" cy="0"/>
          </a:xfrm>
          <a:prstGeom prst="line">
            <a:avLst/>
          </a:prstGeom>
          <a:ln cap="flat" w="38100">
            <a:solidFill>
              <a:srgbClr val="000000"/>
            </a:solidFill>
            <a:prstDash val="solid"/>
            <a:headEnd type="none" len="sm" w="sm"/>
            <a:tailEnd type="none" len="sm" w="sm"/>
          </a:ln>
        </p:spPr>
      </p:sp>
      <p:sp>
        <p:nvSpPr>
          <p:cNvPr name="TextBox 12" id="12"/>
          <p:cNvSpPr txBox="true"/>
          <p:nvPr/>
        </p:nvSpPr>
        <p:spPr>
          <a:xfrm rot="0">
            <a:off x="972158" y="1672495"/>
            <a:ext cx="9215417" cy="1417796"/>
          </a:xfrm>
          <a:prstGeom prst="rect">
            <a:avLst/>
          </a:prstGeom>
        </p:spPr>
        <p:txBody>
          <a:bodyPr anchor="t" rtlCol="false" tIns="0" lIns="0" bIns="0" rIns="0">
            <a:spAutoFit/>
          </a:bodyPr>
          <a:lstStyle/>
          <a:p>
            <a:pPr>
              <a:lnSpc>
                <a:spcPts val="10568"/>
              </a:lnSpc>
            </a:pPr>
            <a:r>
              <a:rPr lang="en-US" sz="10568">
                <a:solidFill>
                  <a:srgbClr val="FFFFFF"/>
                </a:solidFill>
                <a:latin typeface="Archivo Black Bold"/>
              </a:rPr>
              <a:t>ABOUT US</a:t>
            </a:r>
          </a:p>
        </p:txBody>
      </p:sp>
      <p:sp>
        <p:nvSpPr>
          <p:cNvPr name="TextBox 13" id="13"/>
          <p:cNvSpPr txBox="true"/>
          <p:nvPr/>
        </p:nvSpPr>
        <p:spPr>
          <a:xfrm rot="0">
            <a:off x="972158" y="4022534"/>
            <a:ext cx="8875553" cy="4706334"/>
          </a:xfrm>
          <a:prstGeom prst="rect">
            <a:avLst/>
          </a:prstGeom>
        </p:spPr>
        <p:txBody>
          <a:bodyPr anchor="t" rtlCol="false" tIns="0" lIns="0" bIns="0" rIns="0">
            <a:spAutoFit/>
          </a:bodyPr>
          <a:lstStyle/>
          <a:p>
            <a:pPr>
              <a:lnSpc>
                <a:spcPts val="4145"/>
              </a:lnSpc>
            </a:pPr>
            <a:r>
              <a:rPr lang="en-US" sz="2961">
                <a:solidFill>
                  <a:srgbClr val="000000"/>
                </a:solidFill>
                <a:latin typeface="Montserrat Classic"/>
              </a:rPr>
              <a:t> Với số lượng sinh viên từng trường đông đúc như ở Việt Nam hiện nay. Nếu không ứng dụng công nghệ thông tin, việc quản lý ký túc xá sinh viên của trường sẽ rất khó khăn. Vì vậy, để thực hiện quản lý chặt chẽ và hiệu quả ký túc xá sinh viên, cần xây dựng hệ thống quản lý công nghệ thông tin. Đây là vấn đề hết sức cấp bách đối với các trường học.</a:t>
            </a:r>
          </a:p>
          <a:p>
            <a:pPr>
              <a:lnSpc>
                <a:spcPts val="4145"/>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27727" y="-1111827"/>
            <a:ext cx="6463145" cy="11398827"/>
            <a:chOff x="0" y="0"/>
            <a:chExt cx="1702228" cy="3002160"/>
          </a:xfrm>
        </p:grpSpPr>
        <p:sp>
          <p:nvSpPr>
            <p:cNvPr name="Freeform 3" id="3"/>
            <p:cNvSpPr/>
            <p:nvPr/>
          </p:nvSpPr>
          <p:spPr>
            <a:xfrm flipH="false" flipV="false" rot="0">
              <a:off x="0" y="0"/>
              <a:ext cx="1702228" cy="3002160"/>
            </a:xfrm>
            <a:custGeom>
              <a:avLst/>
              <a:gdLst/>
              <a:ahLst/>
              <a:cxnLst/>
              <a:rect r="r" b="b" t="t" l="l"/>
              <a:pathLst>
                <a:path h="3002160" w="1702228">
                  <a:moveTo>
                    <a:pt x="0" y="0"/>
                  </a:moveTo>
                  <a:lnTo>
                    <a:pt x="1702228" y="0"/>
                  </a:lnTo>
                  <a:lnTo>
                    <a:pt x="1702228" y="3002160"/>
                  </a:lnTo>
                  <a:lnTo>
                    <a:pt x="0" y="3002160"/>
                  </a:lnTo>
                  <a:close/>
                </a:path>
              </a:pathLst>
            </a:custGeom>
            <a:solidFill>
              <a:srgbClr val="322F50"/>
            </a:solidFill>
          </p:spPr>
        </p:sp>
        <p:sp>
          <p:nvSpPr>
            <p:cNvPr name="TextBox 4" id="4"/>
            <p:cNvSpPr txBox="true"/>
            <p:nvPr/>
          </p:nvSpPr>
          <p:spPr>
            <a:xfrm>
              <a:off x="0" y="-47625"/>
              <a:ext cx="1702228" cy="3049785"/>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stretch>
            <a:fillRect/>
          </a:stretch>
        </p:blipFill>
        <p:spPr>
          <a:xfrm rot="0">
            <a:off x="10845511" y="389659"/>
            <a:ext cx="9507682" cy="9507682"/>
          </a:xfrm>
          <a:prstGeom prst="rect">
            <a:avLst/>
          </a:prstGeom>
        </p:spPr>
      </p:pic>
      <p:grpSp>
        <p:nvGrpSpPr>
          <p:cNvPr name="Group 6" id="6"/>
          <p:cNvGrpSpPr/>
          <p:nvPr/>
        </p:nvGrpSpPr>
        <p:grpSpPr>
          <a:xfrm rot="0">
            <a:off x="-1111827" y="1028700"/>
            <a:ext cx="11710555" cy="2332759"/>
            <a:chOff x="0" y="0"/>
            <a:chExt cx="3084261" cy="614389"/>
          </a:xfrm>
        </p:grpSpPr>
        <p:sp>
          <p:nvSpPr>
            <p:cNvPr name="Freeform 7" id="7"/>
            <p:cNvSpPr/>
            <p:nvPr/>
          </p:nvSpPr>
          <p:spPr>
            <a:xfrm flipH="false" flipV="false" rot="0">
              <a:off x="0" y="0"/>
              <a:ext cx="3084261" cy="614389"/>
            </a:xfrm>
            <a:custGeom>
              <a:avLst/>
              <a:gdLst/>
              <a:ahLst/>
              <a:cxnLst/>
              <a:rect r="r" b="b" t="t" l="l"/>
              <a:pathLst>
                <a:path h="614389" w="3084261">
                  <a:moveTo>
                    <a:pt x="0" y="0"/>
                  </a:moveTo>
                  <a:lnTo>
                    <a:pt x="3084261" y="0"/>
                  </a:lnTo>
                  <a:lnTo>
                    <a:pt x="3084261" y="614389"/>
                  </a:lnTo>
                  <a:lnTo>
                    <a:pt x="0" y="614389"/>
                  </a:lnTo>
                  <a:close/>
                </a:path>
              </a:pathLst>
            </a:custGeom>
            <a:solidFill>
              <a:srgbClr val="322F50"/>
            </a:solidFill>
          </p:spPr>
        </p:sp>
        <p:sp>
          <p:nvSpPr>
            <p:cNvPr name="TextBox 8" id="8"/>
            <p:cNvSpPr txBox="true"/>
            <p:nvPr/>
          </p:nvSpPr>
          <p:spPr>
            <a:xfrm>
              <a:off x="0" y="-47625"/>
              <a:ext cx="3084261" cy="662014"/>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13041609" y="2520315"/>
            <a:ext cx="5246391" cy="5246370"/>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046" t="0" r="-25046" b="0"/>
              </a:stretch>
            </a:blipFill>
          </p:spPr>
        </p:sp>
      </p:grpSp>
      <p:sp>
        <p:nvSpPr>
          <p:cNvPr name="TextBox 11" id="11"/>
          <p:cNvSpPr txBox="true"/>
          <p:nvPr/>
        </p:nvSpPr>
        <p:spPr>
          <a:xfrm rot="0">
            <a:off x="972158" y="1558195"/>
            <a:ext cx="9215417" cy="1308100"/>
          </a:xfrm>
          <a:prstGeom prst="rect">
            <a:avLst/>
          </a:prstGeom>
        </p:spPr>
        <p:txBody>
          <a:bodyPr anchor="t" rtlCol="false" tIns="0" lIns="0" bIns="0" rIns="0">
            <a:spAutoFit/>
          </a:bodyPr>
          <a:lstStyle/>
          <a:p>
            <a:pPr>
              <a:lnSpc>
                <a:spcPts val="5000"/>
              </a:lnSpc>
            </a:pPr>
            <a:r>
              <a:rPr lang="en-US" sz="5000">
                <a:solidFill>
                  <a:srgbClr val="FFFFFF"/>
                </a:solidFill>
                <a:latin typeface="Archivo Black Bold"/>
              </a:rPr>
              <a:t>HỆ THỐNG QUẢN LÝ KÝ TÚC XÁ SINH VIÊN</a:t>
            </a:r>
          </a:p>
        </p:txBody>
      </p:sp>
      <p:sp>
        <p:nvSpPr>
          <p:cNvPr name="TextBox 12" id="12"/>
          <p:cNvSpPr txBox="true"/>
          <p:nvPr/>
        </p:nvSpPr>
        <p:spPr>
          <a:xfrm rot="0">
            <a:off x="1028700" y="4053945"/>
            <a:ext cx="9570027" cy="4555839"/>
          </a:xfrm>
          <a:prstGeom prst="rect">
            <a:avLst/>
          </a:prstGeom>
        </p:spPr>
        <p:txBody>
          <a:bodyPr anchor="t" rtlCol="false" tIns="0" lIns="0" bIns="0" rIns="0">
            <a:spAutoFit/>
          </a:bodyPr>
          <a:lstStyle/>
          <a:p>
            <a:pPr marL="704107" indent="-352053" lvl="1">
              <a:lnSpc>
                <a:spcPts val="4565"/>
              </a:lnSpc>
              <a:buFont typeface="Arial"/>
              <a:buChar char="•"/>
            </a:pPr>
            <a:r>
              <a:rPr lang="en-US" sz="3261">
                <a:solidFill>
                  <a:srgbClr val="000000"/>
                </a:solidFill>
                <a:latin typeface="Noto Sans"/>
              </a:rPr>
              <a:t>Chức năng đăng nhập và phân quyền</a:t>
            </a:r>
          </a:p>
          <a:p>
            <a:pPr marL="704107" indent="-352053" lvl="1">
              <a:lnSpc>
                <a:spcPts val="4565"/>
              </a:lnSpc>
              <a:buFont typeface="Arial"/>
              <a:buChar char="•"/>
            </a:pPr>
            <a:r>
              <a:rPr lang="en-US" sz="3261">
                <a:solidFill>
                  <a:srgbClr val="000000"/>
                </a:solidFill>
                <a:latin typeface="Noto Sans"/>
              </a:rPr>
              <a:t>Chức năng hiển thị danh sách các bảng cần quản lí như Sinh viên, Nhân viên, Phòng, Hóa đơn và Hợp đồng</a:t>
            </a:r>
          </a:p>
          <a:p>
            <a:pPr marL="704107" indent="-352053" lvl="1">
              <a:lnSpc>
                <a:spcPts val="4565"/>
              </a:lnSpc>
              <a:buFont typeface="Arial"/>
              <a:buChar char="•"/>
            </a:pPr>
            <a:r>
              <a:rPr lang="en-US" sz="3261">
                <a:solidFill>
                  <a:srgbClr val="000000"/>
                </a:solidFill>
                <a:latin typeface="Noto Sans"/>
              </a:rPr>
              <a:t>Chức năng thêm, sửa và xóa cho dữ liệu bảng</a:t>
            </a:r>
          </a:p>
          <a:p>
            <a:pPr marL="704107" indent="-352053" lvl="1">
              <a:lnSpc>
                <a:spcPts val="4565"/>
              </a:lnSpc>
              <a:buFont typeface="Arial"/>
              <a:buChar char="•"/>
            </a:pPr>
            <a:r>
              <a:rPr lang="en-US" sz="3261">
                <a:solidFill>
                  <a:srgbClr val="000000"/>
                </a:solidFill>
                <a:latin typeface="Noto Sans"/>
              </a:rPr>
              <a:t>Chức năng tìm kiếm dữ liệu của từng bảng</a:t>
            </a:r>
          </a:p>
          <a:p>
            <a:pPr marL="704107" indent="-352053" lvl="1">
              <a:lnSpc>
                <a:spcPts val="4565"/>
              </a:lnSpc>
              <a:buFont typeface="Arial"/>
              <a:buChar char="•"/>
            </a:pPr>
            <a:r>
              <a:rPr lang="en-US" sz="3261">
                <a:solidFill>
                  <a:srgbClr val="000000"/>
                </a:solidFill>
                <a:latin typeface="Noto Sans"/>
              </a:rPr>
              <a:t>In báo cáo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0380940" y="649592"/>
            <a:ext cx="7516996" cy="8987817"/>
            <a:chOff x="0" y="0"/>
            <a:chExt cx="8603361" cy="10286746"/>
          </a:xfrm>
        </p:grpSpPr>
        <p:sp>
          <p:nvSpPr>
            <p:cNvPr name="Freeform 7" id="7"/>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0" t="-12765" r="0" b="-12765"/>
              </a:stretch>
            </a:blipFill>
          </p:spPr>
        </p:sp>
      </p:grpSp>
      <p:sp>
        <p:nvSpPr>
          <p:cNvPr name="TextBox 8" id="8"/>
          <p:cNvSpPr txBox="true"/>
          <p:nvPr/>
        </p:nvSpPr>
        <p:spPr>
          <a:xfrm rot="0">
            <a:off x="2838147" y="3419375"/>
            <a:ext cx="5940736" cy="3448250"/>
          </a:xfrm>
          <a:prstGeom prst="rect">
            <a:avLst/>
          </a:prstGeom>
        </p:spPr>
        <p:txBody>
          <a:bodyPr anchor="t" rtlCol="false" tIns="0" lIns="0" bIns="0" rIns="0">
            <a:spAutoFit/>
          </a:bodyPr>
          <a:lstStyle/>
          <a:p>
            <a:pPr>
              <a:lnSpc>
                <a:spcPts val="13568"/>
              </a:lnSpc>
            </a:pPr>
            <a:r>
              <a:rPr lang="en-US" sz="11306">
                <a:solidFill>
                  <a:srgbClr val="FFFBFB"/>
                </a:solidFill>
                <a:latin typeface="Now Bold"/>
              </a:rPr>
              <a:t>CƠ SỞ </a:t>
            </a:r>
          </a:p>
          <a:p>
            <a:pPr>
              <a:lnSpc>
                <a:spcPts val="13568"/>
              </a:lnSpc>
            </a:pPr>
            <a:r>
              <a:rPr lang="en-US" sz="11306">
                <a:solidFill>
                  <a:srgbClr val="FFFBFB"/>
                </a:solidFill>
                <a:latin typeface="Now Bold"/>
              </a:rPr>
              <a:t>DỮ LIỆU</a:t>
            </a:r>
          </a:p>
        </p:txBody>
      </p:sp>
      <p:sp>
        <p:nvSpPr>
          <p:cNvPr name="TextBox 9" id="9"/>
          <p:cNvSpPr txBox="true"/>
          <p:nvPr/>
        </p:nvSpPr>
        <p:spPr>
          <a:xfrm rot="0">
            <a:off x="2598623" y="1245875"/>
            <a:ext cx="2126388" cy="395573"/>
          </a:xfrm>
          <a:prstGeom prst="rect">
            <a:avLst/>
          </a:prstGeom>
        </p:spPr>
        <p:txBody>
          <a:bodyPr anchor="t" rtlCol="false" tIns="0" lIns="0" bIns="0" rIns="0">
            <a:spAutoFit/>
          </a:bodyPr>
          <a:lstStyle/>
          <a:p>
            <a:pPr>
              <a:lnSpc>
                <a:spcPts val="3131"/>
              </a:lnSpc>
            </a:pPr>
            <a:r>
              <a:rPr lang="en-US" sz="2545" spc="-50">
                <a:solidFill>
                  <a:srgbClr val="56AEFF"/>
                </a:solidFill>
                <a:latin typeface="DM Sans Italics"/>
              </a:rPr>
              <a:t>Sql server</a:t>
            </a:r>
          </a:p>
        </p:txBody>
      </p:sp>
      <p:sp>
        <p:nvSpPr>
          <p:cNvPr name="Freeform 10" id="10"/>
          <p:cNvSpPr/>
          <p:nvPr/>
        </p:nvSpPr>
        <p:spPr>
          <a:xfrm flipH="false" flipV="false" rot="0">
            <a:off x="1573748" y="1146060"/>
            <a:ext cx="846187" cy="981086"/>
          </a:xfrm>
          <a:custGeom>
            <a:avLst/>
            <a:gdLst/>
            <a:ahLst/>
            <a:cxnLst/>
            <a:rect r="r" b="b" t="t" l="l"/>
            <a:pathLst>
              <a:path h="981086" w="846187">
                <a:moveTo>
                  <a:pt x="0" y="0"/>
                </a:moveTo>
                <a:lnTo>
                  <a:pt x="846186" y="0"/>
                </a:lnTo>
                <a:lnTo>
                  <a:pt x="846186" y="981086"/>
                </a:lnTo>
                <a:lnTo>
                  <a:pt x="0" y="981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187813"/>
            <a:ext cx="10671602" cy="4955166"/>
            <a:chOff x="0" y="0"/>
            <a:chExt cx="2810628" cy="1305064"/>
          </a:xfrm>
        </p:grpSpPr>
        <p:sp>
          <p:nvSpPr>
            <p:cNvPr name="Freeform 3" id="3"/>
            <p:cNvSpPr/>
            <p:nvPr/>
          </p:nvSpPr>
          <p:spPr>
            <a:xfrm flipH="false" flipV="false" rot="0">
              <a:off x="0" y="0"/>
              <a:ext cx="2810628" cy="1305064"/>
            </a:xfrm>
            <a:custGeom>
              <a:avLst/>
              <a:gdLst/>
              <a:ahLst/>
              <a:cxnLst/>
              <a:rect r="r" b="b" t="t" l="l"/>
              <a:pathLst>
                <a:path h="1305064" w="2810628">
                  <a:moveTo>
                    <a:pt x="0" y="0"/>
                  </a:moveTo>
                  <a:lnTo>
                    <a:pt x="2810628" y="0"/>
                  </a:lnTo>
                  <a:lnTo>
                    <a:pt x="2810628" y="1305064"/>
                  </a:lnTo>
                  <a:lnTo>
                    <a:pt x="0" y="1305064"/>
                  </a:lnTo>
                  <a:close/>
                </a:path>
              </a:pathLst>
            </a:custGeom>
            <a:solidFill>
              <a:srgbClr val="322F50"/>
            </a:solidFill>
          </p:spPr>
        </p:sp>
        <p:sp>
          <p:nvSpPr>
            <p:cNvPr name="TextBox 4" id="4"/>
            <p:cNvSpPr txBox="true"/>
            <p:nvPr/>
          </p:nvSpPr>
          <p:spPr>
            <a:xfrm>
              <a:off x="0" y="-47625"/>
              <a:ext cx="2810628" cy="135268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57250" y="9731710"/>
            <a:ext cx="20002500" cy="891615"/>
            <a:chOff x="0" y="0"/>
            <a:chExt cx="5268148" cy="234829"/>
          </a:xfrm>
        </p:grpSpPr>
        <p:sp>
          <p:nvSpPr>
            <p:cNvPr name="Freeform 6" id="6"/>
            <p:cNvSpPr/>
            <p:nvPr/>
          </p:nvSpPr>
          <p:spPr>
            <a:xfrm flipH="false" flipV="false" rot="0">
              <a:off x="0" y="0"/>
              <a:ext cx="5268148" cy="234829"/>
            </a:xfrm>
            <a:custGeom>
              <a:avLst/>
              <a:gdLst/>
              <a:ahLst/>
              <a:cxnLst/>
              <a:rect r="r" b="b" t="t" l="l"/>
              <a:pathLst>
                <a:path h="234829" w="5268148">
                  <a:moveTo>
                    <a:pt x="0" y="0"/>
                  </a:moveTo>
                  <a:lnTo>
                    <a:pt x="5268148" y="0"/>
                  </a:lnTo>
                  <a:lnTo>
                    <a:pt x="5268148" y="234829"/>
                  </a:lnTo>
                  <a:lnTo>
                    <a:pt x="0" y="234829"/>
                  </a:lnTo>
                  <a:close/>
                </a:path>
              </a:pathLst>
            </a:custGeom>
            <a:solidFill>
              <a:srgbClr val="322F50"/>
            </a:solidFill>
          </p:spPr>
        </p:sp>
        <p:sp>
          <p:nvSpPr>
            <p:cNvPr name="TextBox 7" id="7"/>
            <p:cNvSpPr txBox="true"/>
            <p:nvPr/>
          </p:nvSpPr>
          <p:spPr>
            <a:xfrm>
              <a:off x="0" y="-47625"/>
              <a:ext cx="5268148" cy="28245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674098" y="383813"/>
            <a:ext cx="7964989" cy="8477971"/>
          </a:xfrm>
          <a:custGeom>
            <a:avLst/>
            <a:gdLst/>
            <a:ahLst/>
            <a:cxnLst/>
            <a:rect r="r" b="b" t="t" l="l"/>
            <a:pathLst>
              <a:path h="8477971" w="7964989">
                <a:moveTo>
                  <a:pt x="0" y="0"/>
                </a:moveTo>
                <a:lnTo>
                  <a:pt x="7964990" y="0"/>
                </a:lnTo>
                <a:lnTo>
                  <a:pt x="7964990" y="8477971"/>
                </a:lnTo>
                <a:lnTo>
                  <a:pt x="0" y="8477971"/>
                </a:lnTo>
                <a:lnTo>
                  <a:pt x="0" y="0"/>
                </a:lnTo>
                <a:close/>
              </a:path>
            </a:pathLst>
          </a:custGeom>
          <a:blipFill>
            <a:blip r:embed="rId2"/>
            <a:stretch>
              <a:fillRect l="0" t="0" r="-11644" b="0"/>
            </a:stretch>
          </a:blipFill>
        </p:spPr>
      </p:sp>
      <p:sp>
        <p:nvSpPr>
          <p:cNvPr name="Freeform 9" id="9"/>
          <p:cNvSpPr/>
          <p:nvPr/>
        </p:nvSpPr>
        <p:spPr>
          <a:xfrm flipH="false" flipV="false" rot="0">
            <a:off x="9624240" y="383813"/>
            <a:ext cx="8194472" cy="8477971"/>
          </a:xfrm>
          <a:custGeom>
            <a:avLst/>
            <a:gdLst/>
            <a:ahLst/>
            <a:cxnLst/>
            <a:rect r="r" b="b" t="t" l="l"/>
            <a:pathLst>
              <a:path h="8477971" w="8194472">
                <a:moveTo>
                  <a:pt x="0" y="0"/>
                </a:moveTo>
                <a:lnTo>
                  <a:pt x="8194472" y="0"/>
                </a:lnTo>
                <a:lnTo>
                  <a:pt x="8194472" y="8477971"/>
                </a:lnTo>
                <a:lnTo>
                  <a:pt x="0" y="8477971"/>
                </a:lnTo>
                <a:lnTo>
                  <a:pt x="0" y="0"/>
                </a:lnTo>
                <a:close/>
              </a:path>
            </a:pathLst>
          </a:custGeom>
          <a:blipFill>
            <a:blip r:embed="rId3"/>
            <a:stretch>
              <a:fillRect l="0" t="0" r="0" b="0"/>
            </a:stretch>
          </a:blipFill>
        </p:spPr>
      </p:sp>
      <p:sp>
        <p:nvSpPr>
          <p:cNvPr name="TextBox 10" id="10"/>
          <p:cNvSpPr txBox="true"/>
          <p:nvPr/>
        </p:nvSpPr>
        <p:spPr>
          <a:xfrm rot="0">
            <a:off x="1538305" y="8909825"/>
            <a:ext cx="6337597" cy="818967"/>
          </a:xfrm>
          <a:prstGeom prst="rect">
            <a:avLst/>
          </a:prstGeom>
        </p:spPr>
        <p:txBody>
          <a:bodyPr anchor="t" rtlCol="false" tIns="0" lIns="0" bIns="0" rIns="0">
            <a:spAutoFit/>
          </a:bodyPr>
          <a:lstStyle/>
          <a:p>
            <a:pPr algn="ctr">
              <a:lnSpc>
                <a:spcPts val="5242"/>
              </a:lnSpc>
            </a:pPr>
            <a:r>
              <a:rPr lang="en-US" sz="5242">
                <a:solidFill>
                  <a:srgbClr val="3B5074"/>
                </a:solidFill>
                <a:latin typeface="Heading Now 71-78 Bold"/>
              </a:rPr>
              <a:t>BẢNG SINH VIÊN</a:t>
            </a:r>
          </a:p>
        </p:txBody>
      </p:sp>
      <p:sp>
        <p:nvSpPr>
          <p:cNvPr name="TextBox 11" id="11"/>
          <p:cNvSpPr txBox="true"/>
          <p:nvPr/>
        </p:nvSpPr>
        <p:spPr>
          <a:xfrm rot="0">
            <a:off x="10508996" y="8833209"/>
            <a:ext cx="7161364" cy="821606"/>
          </a:xfrm>
          <a:prstGeom prst="rect">
            <a:avLst/>
          </a:prstGeom>
        </p:spPr>
        <p:txBody>
          <a:bodyPr anchor="t" rtlCol="false" tIns="0" lIns="0" bIns="0" rIns="0">
            <a:spAutoFit/>
          </a:bodyPr>
          <a:lstStyle/>
          <a:p>
            <a:pPr algn="ctr" marL="0" indent="0" lvl="0">
              <a:lnSpc>
                <a:spcPts val="5242"/>
              </a:lnSpc>
              <a:spcBef>
                <a:spcPct val="0"/>
              </a:spcBef>
            </a:pPr>
            <a:r>
              <a:rPr lang="en-US" sz="5242" strike="noStrike" u="none">
                <a:solidFill>
                  <a:srgbClr val="3B5074"/>
                </a:solidFill>
                <a:latin typeface="Heading Now 71-78 Bold"/>
              </a:rPr>
              <a:t>BẢNG NHÂN VIÊN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616182" y="-3297553"/>
            <a:ext cx="11970467" cy="119704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4C7C"/>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220291"/>
            <a:ext cx="7559272" cy="9783502"/>
          </a:xfrm>
          <a:custGeom>
            <a:avLst/>
            <a:gdLst/>
            <a:ahLst/>
            <a:cxnLst/>
            <a:rect r="r" b="b" t="t" l="l"/>
            <a:pathLst>
              <a:path h="9783502" w="7559272">
                <a:moveTo>
                  <a:pt x="0" y="0"/>
                </a:moveTo>
                <a:lnTo>
                  <a:pt x="7559272" y="0"/>
                </a:lnTo>
                <a:lnTo>
                  <a:pt x="7559272" y="9783502"/>
                </a:lnTo>
                <a:lnTo>
                  <a:pt x="0" y="9783502"/>
                </a:lnTo>
                <a:lnTo>
                  <a:pt x="0" y="0"/>
                </a:lnTo>
                <a:close/>
              </a:path>
            </a:pathLst>
          </a:custGeom>
          <a:blipFill>
            <a:blip r:embed="rId2"/>
            <a:stretch>
              <a:fillRect l="0" t="0" r="0" b="0"/>
            </a:stretch>
          </a:blipFill>
        </p:spPr>
      </p:sp>
      <p:sp>
        <p:nvSpPr>
          <p:cNvPr name="TextBox 6" id="6"/>
          <p:cNvSpPr txBox="true"/>
          <p:nvPr/>
        </p:nvSpPr>
        <p:spPr>
          <a:xfrm rot="0">
            <a:off x="8419332" y="8976765"/>
            <a:ext cx="6337597" cy="821885"/>
          </a:xfrm>
          <a:prstGeom prst="rect">
            <a:avLst/>
          </a:prstGeom>
        </p:spPr>
        <p:txBody>
          <a:bodyPr anchor="t" rtlCol="false" tIns="0" lIns="0" bIns="0" rIns="0">
            <a:spAutoFit/>
          </a:bodyPr>
          <a:lstStyle/>
          <a:p>
            <a:pPr algn="ctr" marL="0" indent="0" lvl="0">
              <a:lnSpc>
                <a:spcPts val="5242"/>
              </a:lnSpc>
              <a:spcBef>
                <a:spcPct val="0"/>
              </a:spcBef>
            </a:pPr>
            <a:r>
              <a:rPr lang="en-US" sz="5242">
                <a:solidFill>
                  <a:srgbClr val="3B5074"/>
                </a:solidFill>
                <a:latin typeface="Heading Now 71-78 Bold"/>
              </a:rPr>
              <a:t>BẢNG PHÒNG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2BFB1"/>
        </a:solidFill>
      </p:bgPr>
    </p:bg>
    <p:spTree>
      <p:nvGrpSpPr>
        <p:cNvPr id="1" name=""/>
        <p:cNvGrpSpPr/>
        <p:nvPr/>
      </p:nvGrpSpPr>
      <p:grpSpPr>
        <a:xfrm>
          <a:off x="0" y="0"/>
          <a:ext cx="0" cy="0"/>
          <a:chOff x="0" y="0"/>
          <a:chExt cx="0" cy="0"/>
        </a:xfrm>
      </p:grpSpPr>
      <p:grpSp>
        <p:nvGrpSpPr>
          <p:cNvPr name="Group 2" id="2"/>
          <p:cNvGrpSpPr/>
          <p:nvPr/>
        </p:nvGrpSpPr>
        <p:grpSpPr>
          <a:xfrm rot="0">
            <a:off x="-1292821" y="0"/>
            <a:ext cx="8909836" cy="12386053"/>
            <a:chOff x="0" y="0"/>
            <a:chExt cx="2346624" cy="3262170"/>
          </a:xfrm>
        </p:grpSpPr>
        <p:sp>
          <p:nvSpPr>
            <p:cNvPr name="Freeform 3" id="3"/>
            <p:cNvSpPr/>
            <p:nvPr/>
          </p:nvSpPr>
          <p:spPr>
            <a:xfrm flipH="false" flipV="false" rot="0">
              <a:off x="0" y="0"/>
              <a:ext cx="2346624" cy="3262170"/>
            </a:xfrm>
            <a:custGeom>
              <a:avLst/>
              <a:gdLst/>
              <a:ahLst/>
              <a:cxnLst/>
              <a:rect r="r" b="b" t="t" l="l"/>
              <a:pathLst>
                <a:path h="3262170" w="2346624">
                  <a:moveTo>
                    <a:pt x="0" y="0"/>
                  </a:moveTo>
                  <a:lnTo>
                    <a:pt x="2346624" y="0"/>
                  </a:lnTo>
                  <a:lnTo>
                    <a:pt x="2346624" y="3262170"/>
                  </a:lnTo>
                  <a:lnTo>
                    <a:pt x="0" y="3262170"/>
                  </a:lnTo>
                  <a:close/>
                </a:path>
              </a:pathLst>
            </a:custGeom>
            <a:solidFill>
              <a:srgbClr val="3B5074"/>
            </a:solidFill>
          </p:spPr>
        </p:sp>
        <p:sp>
          <p:nvSpPr>
            <p:cNvPr name="TextBox 4" id="4"/>
            <p:cNvSpPr txBox="true"/>
            <p:nvPr/>
          </p:nvSpPr>
          <p:spPr>
            <a:xfrm>
              <a:off x="0" y="-28575"/>
              <a:ext cx="2346624" cy="3290745"/>
            </a:xfrm>
            <a:prstGeom prst="rect">
              <a:avLst/>
            </a:prstGeom>
          </p:spPr>
          <p:txBody>
            <a:bodyPr anchor="ctr" rtlCol="false" tIns="50800" lIns="50800" bIns="50800" rIns="50800"/>
            <a:lstStyle/>
            <a:p>
              <a:pPr algn="ctr">
                <a:lnSpc>
                  <a:spcPts val="2380"/>
                </a:lnSpc>
              </a:pPr>
            </a:p>
          </p:txBody>
        </p:sp>
      </p:grpSp>
      <p:sp>
        <p:nvSpPr>
          <p:cNvPr name="Freeform 5" id="5"/>
          <p:cNvSpPr/>
          <p:nvPr/>
        </p:nvSpPr>
        <p:spPr>
          <a:xfrm flipH="false" flipV="false" rot="0">
            <a:off x="6073518" y="8981140"/>
            <a:ext cx="7315200" cy="4069911"/>
          </a:xfrm>
          <a:custGeom>
            <a:avLst/>
            <a:gdLst/>
            <a:ahLst/>
            <a:cxnLst/>
            <a:rect r="r" b="b" t="t" l="l"/>
            <a:pathLst>
              <a:path h="4069911" w="7315200">
                <a:moveTo>
                  <a:pt x="0" y="0"/>
                </a:moveTo>
                <a:lnTo>
                  <a:pt x="7315200" y="0"/>
                </a:lnTo>
                <a:lnTo>
                  <a:pt x="7315200" y="4069911"/>
                </a:lnTo>
                <a:lnTo>
                  <a:pt x="0" y="40699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41147" y="8316142"/>
            <a:ext cx="7315200" cy="4069911"/>
          </a:xfrm>
          <a:custGeom>
            <a:avLst/>
            <a:gdLst/>
            <a:ahLst/>
            <a:cxnLst/>
            <a:rect r="r" b="b" t="t" l="l"/>
            <a:pathLst>
              <a:path h="4069911" w="7315200">
                <a:moveTo>
                  <a:pt x="0" y="0"/>
                </a:moveTo>
                <a:lnTo>
                  <a:pt x="7315200" y="0"/>
                </a:lnTo>
                <a:lnTo>
                  <a:pt x="7315200" y="4069911"/>
                </a:lnTo>
                <a:lnTo>
                  <a:pt x="0" y="40699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904241" y="290998"/>
            <a:ext cx="10098477" cy="9684731"/>
          </a:xfrm>
          <a:custGeom>
            <a:avLst/>
            <a:gdLst/>
            <a:ahLst/>
            <a:cxnLst/>
            <a:rect r="r" b="b" t="t" l="l"/>
            <a:pathLst>
              <a:path h="9684731" w="10098477">
                <a:moveTo>
                  <a:pt x="0" y="0"/>
                </a:moveTo>
                <a:lnTo>
                  <a:pt x="10098477" y="0"/>
                </a:lnTo>
                <a:lnTo>
                  <a:pt x="10098477" y="9684730"/>
                </a:lnTo>
                <a:lnTo>
                  <a:pt x="0" y="9684730"/>
                </a:lnTo>
                <a:lnTo>
                  <a:pt x="0" y="0"/>
                </a:lnTo>
                <a:close/>
              </a:path>
            </a:pathLst>
          </a:custGeom>
          <a:blipFill>
            <a:blip r:embed="rId4"/>
            <a:stretch>
              <a:fillRect l="0" t="0" r="0" b="0"/>
            </a:stretch>
          </a:blipFill>
        </p:spPr>
      </p:sp>
      <p:sp>
        <p:nvSpPr>
          <p:cNvPr name="TextBox 8" id="8"/>
          <p:cNvSpPr txBox="true"/>
          <p:nvPr/>
        </p:nvSpPr>
        <p:spPr>
          <a:xfrm rot="0">
            <a:off x="160798" y="4483004"/>
            <a:ext cx="7670996" cy="826048"/>
          </a:xfrm>
          <a:prstGeom prst="rect">
            <a:avLst/>
          </a:prstGeom>
        </p:spPr>
        <p:txBody>
          <a:bodyPr anchor="t" rtlCol="false" tIns="0" lIns="0" bIns="0" rIns="0">
            <a:spAutoFit/>
          </a:bodyPr>
          <a:lstStyle/>
          <a:p>
            <a:pPr algn="ctr" marL="0" indent="0" lvl="0">
              <a:lnSpc>
                <a:spcPts val="5242"/>
              </a:lnSpc>
              <a:spcBef>
                <a:spcPct val="0"/>
              </a:spcBef>
            </a:pPr>
            <a:r>
              <a:rPr lang="en-US" sz="5242" strike="noStrike" u="none">
                <a:solidFill>
                  <a:srgbClr val="FFFFFF"/>
                </a:solidFill>
                <a:latin typeface="Heading Now 71-78 Bold"/>
              </a:rPr>
              <a:t>BẢNG HỢP ĐỒNG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66438" y="-1304059"/>
            <a:ext cx="20335009" cy="2332759"/>
            <a:chOff x="0" y="0"/>
            <a:chExt cx="5355723" cy="614389"/>
          </a:xfrm>
        </p:grpSpPr>
        <p:sp>
          <p:nvSpPr>
            <p:cNvPr name="Freeform 3" id="3"/>
            <p:cNvSpPr/>
            <p:nvPr/>
          </p:nvSpPr>
          <p:spPr>
            <a:xfrm flipH="false" flipV="false" rot="0">
              <a:off x="0" y="0"/>
              <a:ext cx="5355723" cy="614389"/>
            </a:xfrm>
            <a:custGeom>
              <a:avLst/>
              <a:gdLst/>
              <a:ahLst/>
              <a:cxnLst/>
              <a:rect r="r" b="b" t="t" l="l"/>
              <a:pathLst>
                <a:path h="614389" w="5355723">
                  <a:moveTo>
                    <a:pt x="0" y="0"/>
                  </a:moveTo>
                  <a:lnTo>
                    <a:pt x="5355723" y="0"/>
                  </a:lnTo>
                  <a:lnTo>
                    <a:pt x="5355723" y="614389"/>
                  </a:lnTo>
                  <a:lnTo>
                    <a:pt x="0" y="614389"/>
                  </a:lnTo>
                  <a:close/>
                </a:path>
              </a:pathLst>
            </a:custGeom>
            <a:solidFill>
              <a:srgbClr val="322F50"/>
            </a:solidFill>
          </p:spPr>
        </p:sp>
        <p:sp>
          <p:nvSpPr>
            <p:cNvPr name="TextBox 4" id="4"/>
            <p:cNvSpPr txBox="true"/>
            <p:nvPr/>
          </p:nvSpPr>
          <p:spPr>
            <a:xfrm>
              <a:off x="0" y="-47625"/>
              <a:ext cx="5355723" cy="66201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376859" y="404382"/>
            <a:ext cx="8726311" cy="9402403"/>
          </a:xfrm>
          <a:custGeom>
            <a:avLst/>
            <a:gdLst/>
            <a:ahLst/>
            <a:cxnLst/>
            <a:rect r="r" b="b" t="t" l="l"/>
            <a:pathLst>
              <a:path h="9402403" w="8726311">
                <a:moveTo>
                  <a:pt x="0" y="0"/>
                </a:moveTo>
                <a:lnTo>
                  <a:pt x="8726311" y="0"/>
                </a:lnTo>
                <a:lnTo>
                  <a:pt x="8726311" y="9402404"/>
                </a:lnTo>
                <a:lnTo>
                  <a:pt x="0" y="9402404"/>
                </a:lnTo>
                <a:lnTo>
                  <a:pt x="0" y="0"/>
                </a:lnTo>
                <a:close/>
              </a:path>
            </a:pathLst>
          </a:custGeom>
          <a:blipFill>
            <a:blip r:embed="rId2"/>
            <a:stretch>
              <a:fillRect l="0" t="0" r="0" b="0"/>
            </a:stretch>
          </a:blipFill>
        </p:spPr>
      </p:sp>
      <p:sp>
        <p:nvSpPr>
          <p:cNvPr name="TextBox 6" id="6"/>
          <p:cNvSpPr txBox="true"/>
          <p:nvPr/>
        </p:nvSpPr>
        <p:spPr>
          <a:xfrm rot="0">
            <a:off x="-143281" y="1413200"/>
            <a:ext cx="6624010" cy="818967"/>
          </a:xfrm>
          <a:prstGeom prst="rect">
            <a:avLst/>
          </a:prstGeom>
        </p:spPr>
        <p:txBody>
          <a:bodyPr anchor="t" rtlCol="false" tIns="0" lIns="0" bIns="0" rIns="0">
            <a:spAutoFit/>
          </a:bodyPr>
          <a:lstStyle/>
          <a:p>
            <a:pPr algn="ctr" marL="0" indent="0" lvl="0">
              <a:lnSpc>
                <a:spcPts val="5242"/>
              </a:lnSpc>
              <a:spcBef>
                <a:spcPct val="0"/>
              </a:spcBef>
            </a:pPr>
            <a:r>
              <a:rPr lang="en-US" sz="5242" strike="noStrike" u="none">
                <a:solidFill>
                  <a:srgbClr val="145DA0"/>
                </a:solidFill>
                <a:latin typeface="Heading Now 71-78 Bold"/>
              </a:rPr>
              <a:t>SƠ ĐỒ LIÊN KẾT</a:t>
            </a:r>
          </a:p>
        </p:txBody>
      </p:sp>
      <p:sp>
        <p:nvSpPr>
          <p:cNvPr name="TextBox 7" id="7"/>
          <p:cNvSpPr txBox="true"/>
          <p:nvPr/>
        </p:nvSpPr>
        <p:spPr>
          <a:xfrm rot="0">
            <a:off x="1028700" y="3715076"/>
            <a:ext cx="4382034" cy="4213225"/>
          </a:xfrm>
          <a:prstGeom prst="rect">
            <a:avLst/>
          </a:prstGeom>
        </p:spPr>
        <p:txBody>
          <a:bodyPr anchor="t" rtlCol="false" tIns="0" lIns="0" bIns="0" rIns="0">
            <a:spAutoFit/>
          </a:bodyPr>
          <a:lstStyle/>
          <a:p>
            <a:pPr>
              <a:lnSpc>
                <a:spcPts val="5599"/>
              </a:lnSpc>
            </a:pPr>
            <a:r>
              <a:rPr lang="en-US" sz="3999">
                <a:solidFill>
                  <a:srgbClr val="000000"/>
                </a:solidFill>
                <a:latin typeface="Arimo"/>
              </a:rPr>
              <a:t>Bao gồm 4 bảng</a:t>
            </a:r>
          </a:p>
          <a:p>
            <a:pPr marL="863599" indent="-431800" lvl="1">
              <a:lnSpc>
                <a:spcPts val="5599"/>
              </a:lnSpc>
              <a:buFont typeface="Arial"/>
              <a:buChar char="•"/>
            </a:pPr>
            <a:r>
              <a:rPr lang="en-US" sz="3999">
                <a:solidFill>
                  <a:srgbClr val="000000"/>
                </a:solidFill>
                <a:latin typeface="Arimo"/>
              </a:rPr>
              <a:t>Sinh viên</a:t>
            </a:r>
          </a:p>
          <a:p>
            <a:pPr marL="863599" indent="-431800" lvl="1">
              <a:lnSpc>
                <a:spcPts val="5599"/>
              </a:lnSpc>
              <a:buFont typeface="Arial"/>
              <a:buChar char="•"/>
            </a:pPr>
            <a:r>
              <a:rPr lang="en-US" sz="3999">
                <a:solidFill>
                  <a:srgbClr val="000000"/>
                </a:solidFill>
                <a:latin typeface="Arimo"/>
              </a:rPr>
              <a:t>Nhân viên</a:t>
            </a:r>
          </a:p>
          <a:p>
            <a:pPr marL="863599" indent="-431800" lvl="1">
              <a:lnSpc>
                <a:spcPts val="5599"/>
              </a:lnSpc>
              <a:buFont typeface="Arial"/>
              <a:buChar char="•"/>
            </a:pPr>
            <a:r>
              <a:rPr lang="en-US" sz="3999">
                <a:solidFill>
                  <a:srgbClr val="000000"/>
                </a:solidFill>
                <a:latin typeface="Arimo"/>
              </a:rPr>
              <a:t>Phòng</a:t>
            </a:r>
          </a:p>
          <a:p>
            <a:pPr marL="863599" indent="-431800" lvl="1">
              <a:lnSpc>
                <a:spcPts val="5599"/>
              </a:lnSpc>
              <a:buFont typeface="Arial"/>
              <a:buChar char="•"/>
            </a:pPr>
            <a:r>
              <a:rPr lang="en-US" sz="3999">
                <a:solidFill>
                  <a:srgbClr val="000000"/>
                </a:solidFill>
                <a:latin typeface="Arimo"/>
              </a:rPr>
              <a:t>Hợp đồng</a:t>
            </a:r>
          </a:p>
          <a:p>
            <a:pPr>
              <a:lnSpc>
                <a:spcPts val="559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DAFz1hKdGhY</dc:identifier>
  <dcterms:modified xsi:type="dcterms:W3CDTF">2011-08-01T06:04:30Z</dcterms:modified>
  <cp:revision>1</cp:revision>
  <dc:title>QUẢN LÍ KÍ TÚC XÁ</dc:title>
</cp:coreProperties>
</file>